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 id="2147483712" r:id="rId2"/>
    <p:sldMasterId id="2147483727" r:id="rId3"/>
    <p:sldMasterId id="2147483770" r:id="rId4"/>
  </p:sldMasterIdLst>
  <p:notesMasterIdLst>
    <p:notesMasterId r:id="rId90"/>
  </p:notesMasterIdLst>
  <p:sldIdLst>
    <p:sldId id="279" r:id="rId5"/>
    <p:sldId id="353" r:id="rId6"/>
    <p:sldId id="258" r:id="rId7"/>
    <p:sldId id="259"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41" r:id="rId61"/>
    <p:sldId id="342" r:id="rId62"/>
    <p:sldId id="343" r:id="rId63"/>
    <p:sldId id="344" r:id="rId64"/>
    <p:sldId id="345" r:id="rId65"/>
    <p:sldId id="346" r:id="rId66"/>
    <p:sldId id="347" r:id="rId67"/>
    <p:sldId id="348" r:id="rId68"/>
    <p:sldId id="349" r:id="rId69"/>
    <p:sldId id="350" r:id="rId70"/>
    <p:sldId id="351" r:id="rId71"/>
    <p:sldId id="260" r:id="rId72"/>
    <p:sldId id="261" r:id="rId73"/>
    <p:sldId id="262" r:id="rId74"/>
    <p:sldId id="263" r:id="rId75"/>
    <p:sldId id="264" r:id="rId76"/>
    <p:sldId id="265" r:id="rId77"/>
    <p:sldId id="266" r:id="rId78"/>
    <p:sldId id="267" r:id="rId79"/>
    <p:sldId id="268" r:id="rId80"/>
    <p:sldId id="269" r:id="rId81"/>
    <p:sldId id="270" r:id="rId82"/>
    <p:sldId id="271" r:id="rId83"/>
    <p:sldId id="272" r:id="rId84"/>
    <p:sldId id="273" r:id="rId85"/>
    <p:sldId id="274" r:id="rId86"/>
    <p:sldId id="275" r:id="rId87"/>
    <p:sldId id="276" r:id="rId88"/>
    <p:sldId id="277"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l Slides" id="{99517BE7-3270-4505-8EAA-B725A36989DC}">
          <p14:sldIdLst>
            <p14:sldId id="279"/>
            <p14:sldId id="353"/>
            <p14:sldId id="258"/>
            <p14:sldId id="259"/>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260"/>
            <p14:sldId id="261"/>
            <p14:sldId id="262"/>
            <p14:sldId id="263"/>
            <p14:sldId id="264"/>
            <p14:sldId id="265"/>
            <p14:sldId id="266"/>
            <p14:sldId id="267"/>
            <p14:sldId id="268"/>
            <p14:sldId id="269"/>
            <p14:sldId id="270"/>
            <p14:sldId id="271"/>
            <p14:sldId id="272"/>
            <p14:sldId id="273"/>
            <p14:sldId id="274"/>
            <p14:sldId id="275"/>
            <p14:sldId id="276"/>
            <p14:sldId id="27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4671" autoAdjust="0"/>
  </p:normalViewPr>
  <p:slideViewPr>
    <p:cSldViewPr>
      <p:cViewPr varScale="1">
        <p:scale>
          <a:sx n="66" d="100"/>
          <a:sy n="66" d="100"/>
        </p:scale>
        <p:origin x="-864"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98D411-2192-4061-8D3D-D2697E6CDD56}" type="datetimeFigureOut">
              <a:rPr lang="en-US" smtClean="0"/>
              <a:t>12/21/2014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35A7BB-9022-4613-8312-3AD13AF18A9E}" type="slidenum">
              <a:rPr lang="en-US" smtClean="0"/>
              <a:t>‹#›</a:t>
            </a:fld>
            <a:endParaRPr lang="en-US"/>
          </a:p>
        </p:txBody>
      </p:sp>
    </p:spTree>
    <p:extLst>
      <p:ext uri="{BB962C8B-B14F-4D97-AF65-F5344CB8AC3E}">
        <p14:creationId xmlns:p14="http://schemas.microsoft.com/office/powerpoint/2010/main" val="219093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0F8FA49-264B-4B14-8ABC-0CC4EBC07E8D}" type="slidenum">
              <a:rPr lang="en-US" altLang="en-US">
                <a:solidFill>
                  <a:prstClr val="black"/>
                </a:solidFill>
              </a:rPr>
              <a:pPr/>
              <a:t>2</a:t>
            </a:fld>
            <a:endParaRPr lang="en-US" altLang="en-US">
              <a:solidFill>
                <a:prstClr val="black"/>
              </a:solidFill>
            </a:endParaRPr>
          </a:p>
        </p:txBody>
      </p:sp>
      <p:sp>
        <p:nvSpPr>
          <p:cNvPr id="4097"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8" name="Rectangle 2"/>
          <p:cNvSpPr txBox="1">
            <a:spLocks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5" name="Shape 21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a:p>
        </p:txBody>
      </p:sp>
      <p:sp>
        <p:nvSpPr>
          <p:cNvPr id="216" name="Shape 216"/>
          <p:cNvSpPr txBox="1"/>
          <p:nvPr/>
        </p:nvSpPr>
        <p:spPr>
          <a:xfrm>
            <a:off x="3884612" y="8685211"/>
            <a:ext cx="2971799" cy="457200"/>
          </a:xfrm>
          <a:prstGeom prst="rect">
            <a:avLst/>
          </a:prstGeom>
          <a:noFill/>
          <a:ln>
            <a:noFill/>
          </a:ln>
        </p:spPr>
        <p:txBody>
          <a:bodyPr lIns="91425" tIns="45700" rIns="91425" bIns="45700" anchor="b" anchorCtr="0">
            <a:noAutofit/>
          </a:bodyPr>
          <a:lstStyle/>
          <a:p>
            <a:pPr algn="r">
              <a:buClr>
                <a:srgbClr val="000000"/>
              </a:buClr>
              <a:buSzPct val="25000"/>
              <a:buFont typeface="Arial"/>
              <a:buNone/>
            </a:pPr>
            <a:fld id="{00000000-1234-1234-1234-123412341234}" type="slidenum">
              <a:rPr lang="en-US" sz="1200" kern="0">
                <a:solidFill>
                  <a:srgbClr val="000000"/>
                </a:solidFill>
                <a:latin typeface="Arial"/>
                <a:ea typeface="Arial"/>
                <a:cs typeface="Arial"/>
                <a:sym typeface="Arial"/>
                <a:rtl val="0"/>
              </a:rPr>
              <a:pPr algn="r">
                <a:buClr>
                  <a:srgbClr val="000000"/>
                </a:buClr>
                <a:buSzPct val="25000"/>
                <a:buFont typeface="Arial"/>
                <a:buNone/>
              </a:pPr>
              <a:t>11</a:t>
            </a:fld>
            <a:endParaRPr lang="en-US" sz="1200" kern="0">
              <a:solidFill>
                <a:srgbClr val="000000"/>
              </a:solidFill>
              <a:latin typeface="Arial"/>
              <a:ea typeface="Arial"/>
              <a:cs typeface="Arial"/>
              <a:sym typeface="Arial"/>
              <a:rtl val="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22" name="Shape 22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r>
              <a:rPr lang="en-US" sz="1800" b="0" i="0" u="none" strike="noStrike" cap="none" baseline="0"/>
              <a:t>Next slide – need picture of 2 families talking</a:t>
            </a:r>
          </a:p>
        </p:txBody>
      </p:sp>
      <p:sp>
        <p:nvSpPr>
          <p:cNvPr id="223" name="Shape 223"/>
          <p:cNvSpPr txBox="1"/>
          <p:nvPr/>
        </p:nvSpPr>
        <p:spPr>
          <a:xfrm>
            <a:off x="3884612" y="8685211"/>
            <a:ext cx="2971799" cy="457200"/>
          </a:xfrm>
          <a:prstGeom prst="rect">
            <a:avLst/>
          </a:prstGeom>
          <a:noFill/>
          <a:ln>
            <a:noFill/>
          </a:ln>
        </p:spPr>
        <p:txBody>
          <a:bodyPr lIns="91425" tIns="45700" rIns="91425" bIns="45700" anchor="b" anchorCtr="0">
            <a:noAutofit/>
          </a:bodyPr>
          <a:lstStyle/>
          <a:p>
            <a:pPr algn="r">
              <a:buClr>
                <a:srgbClr val="000000"/>
              </a:buClr>
              <a:buSzPct val="25000"/>
              <a:buFont typeface="Arial"/>
              <a:buNone/>
            </a:pPr>
            <a:fld id="{00000000-1234-1234-1234-123412341234}" type="slidenum">
              <a:rPr lang="en-US" sz="1200" kern="0">
                <a:solidFill>
                  <a:srgbClr val="000000"/>
                </a:solidFill>
                <a:latin typeface="Arial"/>
                <a:ea typeface="Arial"/>
                <a:cs typeface="Arial"/>
                <a:sym typeface="Arial"/>
                <a:rtl val="0"/>
              </a:rPr>
              <a:pPr algn="r">
                <a:buClr>
                  <a:srgbClr val="000000"/>
                </a:buClr>
                <a:buSzPct val="25000"/>
                <a:buFont typeface="Arial"/>
                <a:buNone/>
              </a:pPr>
              <a:t>12</a:t>
            </a:fld>
            <a:endParaRPr lang="en-US" sz="1200" kern="0">
              <a:solidFill>
                <a:srgbClr val="000000"/>
              </a:solidFill>
              <a:latin typeface="Arial"/>
              <a:ea typeface="Arial"/>
              <a:cs typeface="Arial"/>
              <a:sym typeface="Arial"/>
              <a:rtl val="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29" name="Shape 229"/>
          <p:cNvSpPr txBox="1">
            <a:spLocks noGrp="1"/>
          </p:cNvSpPr>
          <p:nvPr>
            <p:ph type="sldNum" idx="12"/>
          </p:nvPr>
        </p:nvSpPr>
        <p:spPr>
          <a:xfrm>
            <a:off x="3884612" y="8685211"/>
            <a:ext cx="2971799" cy="457200"/>
          </a:xfrm>
          <a:prstGeom prst="rect">
            <a:avLst/>
          </a:prstGeom>
        </p:spPr>
        <p:txBody>
          <a:bodyPr lIns="91425" tIns="45700" rIns="91425" bIns="45700" anchor="b" anchorCtr="0">
            <a:noAutofit/>
          </a:bodyPr>
          <a:lstStyle/>
          <a:p>
            <a:fld id="{00000000-1234-1234-1234-123412341234}" type="slidenum">
              <a:rPr lang="en-US"/>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6" name="Shape 23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37" name="Shape 237"/>
          <p:cNvSpPr txBox="1">
            <a:spLocks noGrp="1"/>
          </p:cNvSpPr>
          <p:nvPr>
            <p:ph type="sldNum" idx="12"/>
          </p:nvPr>
        </p:nvSpPr>
        <p:spPr>
          <a:xfrm>
            <a:off x="3884612" y="8685211"/>
            <a:ext cx="2971799" cy="457200"/>
          </a:xfrm>
          <a:prstGeom prst="rect">
            <a:avLst/>
          </a:prstGeom>
        </p:spPr>
        <p:txBody>
          <a:bodyPr lIns="91425" tIns="45700" rIns="91425" bIns="45700" anchor="b" anchorCtr="0">
            <a:noAutofit/>
          </a:bodyPr>
          <a:lstStyle/>
          <a:p>
            <a:pPr>
              <a:buClr>
                <a:srgbClr val="000000"/>
              </a:buClr>
              <a:buSzPct val="25000"/>
              <a:buFont typeface="Arial"/>
              <a:buNone/>
            </a:pPr>
            <a:fld id="{00000000-1234-1234-1234-123412341234}" type="slidenum">
              <a:rPr lang="en-US"/>
              <a:pPr>
                <a:buClr>
                  <a:srgbClr val="000000"/>
                </a:buClr>
                <a:buSzPct val="25000"/>
                <a:buFont typeface="Arial"/>
                <a:buNone/>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2" name="Shape 24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43" name="Shape 243"/>
          <p:cNvSpPr txBox="1">
            <a:spLocks noGrp="1"/>
          </p:cNvSpPr>
          <p:nvPr>
            <p:ph type="sldNum" idx="12"/>
          </p:nvPr>
        </p:nvSpPr>
        <p:spPr>
          <a:xfrm>
            <a:off x="3884612" y="8685211"/>
            <a:ext cx="2971799" cy="457200"/>
          </a:xfrm>
          <a:prstGeom prst="rect">
            <a:avLst/>
          </a:prstGeom>
        </p:spPr>
        <p:txBody>
          <a:bodyPr lIns="91425" tIns="45700" rIns="91425" bIns="45700" anchor="b" anchorCtr="0">
            <a:noAutofit/>
          </a:bodyPr>
          <a:lstStyle/>
          <a:p>
            <a:pPr>
              <a:buClr>
                <a:srgbClr val="000000"/>
              </a:buClr>
              <a:buSzPct val="25000"/>
              <a:buFont typeface="Arial"/>
              <a:buNone/>
            </a:pPr>
            <a:fld id="{00000000-1234-1234-1234-123412341234}" type="slidenum">
              <a:rPr lang="en-US"/>
              <a:pPr>
                <a:buClr>
                  <a:srgbClr val="000000"/>
                </a:buClr>
                <a:buSzPct val="25000"/>
                <a:buFont typeface="Arial"/>
                <a:buNone/>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8" name="Shape 24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49" name="Shape 249"/>
          <p:cNvSpPr txBox="1">
            <a:spLocks noGrp="1"/>
          </p:cNvSpPr>
          <p:nvPr>
            <p:ph type="sldNum" idx="12"/>
          </p:nvPr>
        </p:nvSpPr>
        <p:spPr>
          <a:xfrm>
            <a:off x="3884612" y="8685211"/>
            <a:ext cx="2971799" cy="457200"/>
          </a:xfrm>
          <a:prstGeom prst="rect">
            <a:avLst/>
          </a:prstGeom>
        </p:spPr>
        <p:txBody>
          <a:bodyPr lIns="91425" tIns="45700" rIns="91425" bIns="45700" anchor="b" anchorCtr="0">
            <a:noAutofit/>
          </a:bodyPr>
          <a:lstStyle/>
          <a:p>
            <a:pPr>
              <a:buClr>
                <a:srgbClr val="000000"/>
              </a:buClr>
              <a:buSzPct val="25000"/>
              <a:buFont typeface="Arial"/>
              <a:buNone/>
            </a:pPr>
            <a:fld id="{00000000-1234-1234-1234-123412341234}" type="slidenum">
              <a:rPr lang="en-US"/>
              <a:pPr>
                <a:buClr>
                  <a:srgbClr val="000000"/>
                </a:buClr>
                <a:buSzPct val="25000"/>
                <a:buFont typeface="Arial"/>
                <a:buNone/>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56" name="Shape 25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r>
              <a:rPr lang="en-US" sz="1800" b="0" i="0" u="none" strike="noStrike" cap="none" baseline="0"/>
              <a:t>Next slide: need family at door</a:t>
            </a:r>
          </a:p>
        </p:txBody>
      </p:sp>
      <p:sp>
        <p:nvSpPr>
          <p:cNvPr id="257" name="Shape 257"/>
          <p:cNvSpPr txBox="1"/>
          <p:nvPr/>
        </p:nvSpPr>
        <p:spPr>
          <a:xfrm>
            <a:off x="3884612" y="8685211"/>
            <a:ext cx="2971799" cy="457200"/>
          </a:xfrm>
          <a:prstGeom prst="rect">
            <a:avLst/>
          </a:prstGeom>
          <a:noFill/>
          <a:ln>
            <a:noFill/>
          </a:ln>
        </p:spPr>
        <p:txBody>
          <a:bodyPr lIns="91425" tIns="45700" rIns="91425" bIns="45700" anchor="b" anchorCtr="0">
            <a:noAutofit/>
          </a:bodyPr>
          <a:lstStyle/>
          <a:p>
            <a:pPr algn="r">
              <a:buClr>
                <a:srgbClr val="000000"/>
              </a:buClr>
              <a:buSzPct val="25000"/>
              <a:buFont typeface="Arial"/>
              <a:buNone/>
            </a:pPr>
            <a:fld id="{00000000-1234-1234-1234-123412341234}" type="slidenum">
              <a:rPr lang="en-US" sz="1200" kern="0">
                <a:solidFill>
                  <a:srgbClr val="000000"/>
                </a:solidFill>
                <a:latin typeface="Arial"/>
                <a:ea typeface="Arial"/>
                <a:cs typeface="Arial"/>
                <a:sym typeface="Arial"/>
                <a:rtl val="0"/>
              </a:rPr>
              <a:pPr algn="r">
                <a:buClr>
                  <a:srgbClr val="000000"/>
                </a:buClr>
                <a:buSzPct val="25000"/>
                <a:buFont typeface="Arial"/>
                <a:buNone/>
              </a:pPr>
              <a:t>17</a:t>
            </a:fld>
            <a:endParaRPr lang="en-US" sz="1200" kern="0">
              <a:solidFill>
                <a:srgbClr val="000000"/>
              </a:solidFill>
              <a:latin typeface="Arial"/>
              <a:ea typeface="Arial"/>
              <a:cs typeface="Arial"/>
              <a:sym typeface="Arial"/>
              <a:rtl val="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3" name="Shape 26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r>
              <a:rPr lang="en-US" sz="1800" b="0" i="0" u="none" strike="noStrike" cap="none" baseline="0"/>
              <a:t>Next slide: need family at door</a:t>
            </a:r>
          </a:p>
        </p:txBody>
      </p:sp>
      <p:sp>
        <p:nvSpPr>
          <p:cNvPr id="264" name="Shape 264"/>
          <p:cNvSpPr txBox="1"/>
          <p:nvPr/>
        </p:nvSpPr>
        <p:spPr>
          <a:xfrm>
            <a:off x="3884612" y="8685211"/>
            <a:ext cx="2971799" cy="457200"/>
          </a:xfrm>
          <a:prstGeom prst="rect">
            <a:avLst/>
          </a:prstGeom>
          <a:noFill/>
          <a:ln>
            <a:noFill/>
          </a:ln>
        </p:spPr>
        <p:txBody>
          <a:bodyPr lIns="91425" tIns="45700" rIns="91425" bIns="45700" anchor="b" anchorCtr="0">
            <a:noAutofit/>
          </a:bodyPr>
          <a:lstStyle/>
          <a:p>
            <a:pPr algn="r">
              <a:buClr>
                <a:srgbClr val="000000"/>
              </a:buClr>
              <a:buSzPct val="25000"/>
              <a:buFont typeface="Arial"/>
              <a:buNone/>
            </a:pPr>
            <a:fld id="{00000000-1234-1234-1234-123412341234}" type="slidenum">
              <a:rPr lang="en-US" sz="1200" kern="0">
                <a:solidFill>
                  <a:srgbClr val="000000"/>
                </a:solidFill>
                <a:latin typeface="Arial"/>
                <a:ea typeface="Arial"/>
                <a:cs typeface="Arial"/>
                <a:sym typeface="Arial"/>
                <a:rtl val="0"/>
              </a:rPr>
              <a:pPr algn="r">
                <a:buClr>
                  <a:srgbClr val="000000"/>
                </a:buClr>
                <a:buSzPct val="25000"/>
                <a:buFont typeface="Arial"/>
                <a:buNone/>
              </a:pPr>
              <a:t>18</a:t>
            </a:fld>
            <a:endParaRPr lang="en-US" sz="1200" kern="0">
              <a:solidFill>
                <a:srgbClr val="000000"/>
              </a:solidFill>
              <a:latin typeface="Arial"/>
              <a:ea typeface="Arial"/>
              <a:cs typeface="Arial"/>
              <a:sym typeface="Arial"/>
              <a:rtl val="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70" name="Shape 270"/>
          <p:cNvSpPr txBox="1">
            <a:spLocks noGrp="1"/>
          </p:cNvSpPr>
          <p:nvPr>
            <p:ph type="sldNum" idx="12"/>
          </p:nvPr>
        </p:nvSpPr>
        <p:spPr>
          <a:xfrm>
            <a:off x="3884612" y="8685211"/>
            <a:ext cx="2971799" cy="457200"/>
          </a:xfrm>
          <a:prstGeom prst="rect">
            <a:avLst/>
          </a:prstGeom>
        </p:spPr>
        <p:txBody>
          <a:bodyPr lIns="91425" tIns="45700" rIns="91425" bIns="45700" anchor="b" anchorCtr="0">
            <a:noAutofit/>
          </a:bodyPr>
          <a:lstStyle/>
          <a:p>
            <a:pPr>
              <a:buClr>
                <a:srgbClr val="000000"/>
              </a:buClr>
              <a:buSzPct val="25000"/>
              <a:buFont typeface="Arial"/>
              <a:buNone/>
            </a:pPr>
            <a:fld id="{00000000-1234-1234-1234-123412341234}" type="slidenum">
              <a:rPr lang="en-US"/>
              <a:pPr>
                <a:buClr>
                  <a:srgbClr val="000000"/>
                </a:buClr>
                <a:buSzPct val="25000"/>
                <a:buFont typeface="Arial"/>
                <a:buNone/>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77" name="Shape 2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60420" name="Slide Number Placeholder 3"/>
          <p:cNvSpPr>
            <a:spLocks noGrp="1"/>
          </p:cNvSpPr>
          <p:nvPr>
            <p:ph type="sldNum" sz="quarter" idx="5"/>
          </p:nvPr>
        </p:nvSpPr>
        <p:spPr bwMode="auto">
          <a:noFill/>
          <a:ln>
            <a:miter lim="800000"/>
            <a:headEnd/>
            <a:tailEnd/>
          </a:ln>
        </p:spPr>
        <p:txBody>
          <a:bodyPr/>
          <a:lstStyle/>
          <a:p>
            <a:fld id="{B5ECEDB0-96D3-4B23-A7C3-BA83A9E0D025}" type="slidenum">
              <a:rPr lang="en-US" smtClean="0"/>
              <a:pPr/>
              <a:t>3</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83" name="Shape 283"/>
          <p:cNvSpPr txBox="1">
            <a:spLocks noGrp="1"/>
          </p:cNvSpPr>
          <p:nvPr>
            <p:ph type="sldNum" idx="12"/>
          </p:nvPr>
        </p:nvSpPr>
        <p:spPr>
          <a:xfrm>
            <a:off x="3884612" y="8685211"/>
            <a:ext cx="2971799" cy="457200"/>
          </a:xfrm>
          <a:prstGeom prst="rect">
            <a:avLst/>
          </a:prstGeom>
        </p:spPr>
        <p:txBody>
          <a:bodyPr lIns="91425" tIns="45700" rIns="91425" bIns="45700" anchor="b" anchorCtr="0">
            <a:noAutofit/>
          </a:bodyPr>
          <a:lstStyle/>
          <a:p>
            <a:fld id="{00000000-1234-1234-1234-123412341234}" type="slidenum">
              <a:rPr lang="en-US"/>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8" name="Shape 28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r>
              <a:rPr lang="en-US" sz="1800" b="0" i="0" u="none" strike="noStrike" cap="none" baseline="0"/>
              <a:t>Need cooking slide not food slide</a:t>
            </a:r>
          </a:p>
        </p:txBody>
      </p:sp>
      <p:sp>
        <p:nvSpPr>
          <p:cNvPr id="289" name="Shape 289"/>
          <p:cNvSpPr txBox="1"/>
          <p:nvPr/>
        </p:nvSpPr>
        <p:spPr>
          <a:xfrm>
            <a:off x="3884612" y="8685211"/>
            <a:ext cx="2971799" cy="457200"/>
          </a:xfrm>
          <a:prstGeom prst="rect">
            <a:avLst/>
          </a:prstGeom>
          <a:noFill/>
          <a:ln>
            <a:noFill/>
          </a:ln>
        </p:spPr>
        <p:txBody>
          <a:bodyPr lIns="91425" tIns="45700" rIns="91425" bIns="45700" anchor="b" anchorCtr="0">
            <a:noAutofit/>
          </a:bodyPr>
          <a:lstStyle/>
          <a:p>
            <a:pPr algn="r">
              <a:buClr>
                <a:srgbClr val="000000"/>
              </a:buClr>
              <a:buSzPct val="25000"/>
              <a:buFont typeface="Arial"/>
              <a:buNone/>
            </a:pPr>
            <a:fld id="{00000000-1234-1234-1234-123412341234}" type="slidenum">
              <a:rPr lang="en-US" sz="1200" kern="0">
                <a:solidFill>
                  <a:srgbClr val="000000"/>
                </a:solidFill>
                <a:latin typeface="Arial"/>
                <a:ea typeface="Arial"/>
                <a:cs typeface="Arial"/>
                <a:sym typeface="Arial"/>
                <a:rtl val="0"/>
              </a:rPr>
              <a:pPr algn="r">
                <a:buClr>
                  <a:srgbClr val="000000"/>
                </a:buClr>
                <a:buSzPct val="25000"/>
                <a:buFont typeface="Arial"/>
                <a:buNone/>
              </a:pPr>
              <a:t>22</a:t>
            </a:fld>
            <a:endParaRPr lang="en-US" sz="1200" kern="0">
              <a:solidFill>
                <a:srgbClr val="000000"/>
              </a:solidFill>
              <a:latin typeface="Arial"/>
              <a:ea typeface="Arial"/>
              <a:cs typeface="Arial"/>
              <a:sym typeface="Arial"/>
              <a:rtl val="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7" name="Shape 29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r>
              <a:rPr lang="en-US" sz="1800" b="0" i="0" u="none" strike="noStrike" cap="none" baseline="0"/>
              <a:t>Grandma needed</a:t>
            </a:r>
          </a:p>
        </p:txBody>
      </p:sp>
      <p:sp>
        <p:nvSpPr>
          <p:cNvPr id="298" name="Shape 298"/>
          <p:cNvSpPr txBox="1"/>
          <p:nvPr/>
        </p:nvSpPr>
        <p:spPr>
          <a:xfrm>
            <a:off x="3884612" y="8685211"/>
            <a:ext cx="2971799" cy="457200"/>
          </a:xfrm>
          <a:prstGeom prst="rect">
            <a:avLst/>
          </a:prstGeom>
          <a:noFill/>
          <a:ln>
            <a:noFill/>
          </a:ln>
        </p:spPr>
        <p:txBody>
          <a:bodyPr lIns="91425" tIns="45700" rIns="91425" bIns="45700" anchor="b" anchorCtr="0">
            <a:noAutofit/>
          </a:bodyPr>
          <a:lstStyle/>
          <a:p>
            <a:pPr algn="r">
              <a:buClr>
                <a:srgbClr val="000000"/>
              </a:buClr>
              <a:buSzPct val="25000"/>
              <a:buFont typeface="Arial"/>
              <a:buNone/>
            </a:pPr>
            <a:fld id="{00000000-1234-1234-1234-123412341234}" type="slidenum">
              <a:rPr lang="en-US" sz="1200" kern="0">
                <a:solidFill>
                  <a:srgbClr val="000000"/>
                </a:solidFill>
                <a:latin typeface="Arial"/>
                <a:ea typeface="Arial"/>
                <a:cs typeface="Arial"/>
                <a:sym typeface="Arial"/>
                <a:rtl val="0"/>
              </a:rPr>
              <a:pPr algn="r">
                <a:buClr>
                  <a:srgbClr val="000000"/>
                </a:buClr>
                <a:buSzPct val="25000"/>
                <a:buFont typeface="Arial"/>
                <a:buNone/>
              </a:pPr>
              <a:t>23</a:t>
            </a:fld>
            <a:endParaRPr lang="en-US" sz="1200" kern="0">
              <a:solidFill>
                <a:srgbClr val="000000"/>
              </a:solidFill>
              <a:latin typeface="Arial"/>
              <a:ea typeface="Arial"/>
              <a:cs typeface="Arial"/>
              <a:sym typeface="Arial"/>
              <a:rtl val="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03" name="Shape 3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08" name="Shape 3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15" name="Shape 3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8" name="Shape 32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r>
              <a:rPr lang="en-US" sz="1800" b="0" i="0" u="none" strike="noStrike" cap="none" baseline="0"/>
              <a:t>Grandma needed</a:t>
            </a:r>
          </a:p>
        </p:txBody>
      </p:sp>
      <p:sp>
        <p:nvSpPr>
          <p:cNvPr id="329" name="Shape 329"/>
          <p:cNvSpPr txBox="1"/>
          <p:nvPr/>
        </p:nvSpPr>
        <p:spPr>
          <a:xfrm>
            <a:off x="3884612" y="8685211"/>
            <a:ext cx="2971799" cy="457200"/>
          </a:xfrm>
          <a:prstGeom prst="rect">
            <a:avLst/>
          </a:prstGeom>
          <a:noFill/>
          <a:ln>
            <a:noFill/>
          </a:ln>
        </p:spPr>
        <p:txBody>
          <a:bodyPr lIns="91425" tIns="45700" rIns="91425" bIns="45700" anchor="b" anchorCtr="0">
            <a:noAutofit/>
          </a:bodyPr>
          <a:lstStyle/>
          <a:p>
            <a:pPr algn="r">
              <a:buClr>
                <a:srgbClr val="000000"/>
              </a:buClr>
              <a:buSzPct val="25000"/>
              <a:buFont typeface="Arial"/>
              <a:buNone/>
            </a:pPr>
            <a:fld id="{00000000-1234-1234-1234-123412341234}" type="slidenum">
              <a:rPr lang="en-US" sz="1200" kern="0">
                <a:solidFill>
                  <a:srgbClr val="000000"/>
                </a:solidFill>
                <a:latin typeface="Arial"/>
                <a:ea typeface="Arial"/>
                <a:cs typeface="Arial"/>
                <a:sym typeface="Arial"/>
                <a:rtl val="0"/>
              </a:rPr>
              <a:pPr algn="r">
                <a:buClr>
                  <a:srgbClr val="000000"/>
                </a:buClr>
                <a:buSzPct val="25000"/>
                <a:buFont typeface="Arial"/>
                <a:buNone/>
              </a:pPr>
              <a:t>28</a:t>
            </a:fld>
            <a:endParaRPr lang="en-US" sz="1200" kern="0">
              <a:solidFill>
                <a:srgbClr val="000000"/>
              </a:solidFill>
              <a:latin typeface="Arial"/>
              <a:ea typeface="Arial"/>
              <a:cs typeface="Arial"/>
              <a:sym typeface="Arial"/>
              <a:rtl val="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36" name="Shape 3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43" name="Shape 3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61444" name="Slide Number Placeholder 3"/>
          <p:cNvSpPr>
            <a:spLocks noGrp="1"/>
          </p:cNvSpPr>
          <p:nvPr>
            <p:ph type="sldNum" sz="quarter" idx="5"/>
          </p:nvPr>
        </p:nvSpPr>
        <p:spPr bwMode="auto">
          <a:noFill/>
          <a:ln>
            <a:miter lim="800000"/>
            <a:headEnd/>
            <a:tailEnd/>
          </a:ln>
        </p:spPr>
        <p:txBody>
          <a:bodyPr/>
          <a:lstStyle/>
          <a:p>
            <a:fld id="{8AE6776E-43E0-4C95-B18E-CFF1562DE502}" type="slidenum">
              <a:rPr lang="en-US" smtClean="0"/>
              <a:pPr/>
              <a:t>4</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48" name="Shape 3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54" name="Shape 3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62" name="Shape 36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r>
              <a:rPr lang="en-US" sz="1800" b="0" i="0" u="none" strike="noStrike" cap="none" baseline="0"/>
              <a:t>Grandma needed</a:t>
            </a:r>
          </a:p>
        </p:txBody>
      </p:sp>
      <p:sp>
        <p:nvSpPr>
          <p:cNvPr id="363" name="Shape 363"/>
          <p:cNvSpPr txBox="1"/>
          <p:nvPr/>
        </p:nvSpPr>
        <p:spPr>
          <a:xfrm>
            <a:off x="3884612" y="8685211"/>
            <a:ext cx="2971799" cy="457200"/>
          </a:xfrm>
          <a:prstGeom prst="rect">
            <a:avLst/>
          </a:prstGeom>
          <a:noFill/>
          <a:ln>
            <a:noFill/>
          </a:ln>
        </p:spPr>
        <p:txBody>
          <a:bodyPr lIns="91425" tIns="45700" rIns="91425" bIns="45700" anchor="b" anchorCtr="0">
            <a:noAutofit/>
          </a:bodyPr>
          <a:lstStyle/>
          <a:p>
            <a:pPr algn="r">
              <a:buClr>
                <a:srgbClr val="000000"/>
              </a:buClr>
              <a:buSzPct val="25000"/>
              <a:buFont typeface="Arial"/>
              <a:buNone/>
            </a:pPr>
            <a:fld id="{00000000-1234-1234-1234-123412341234}" type="slidenum">
              <a:rPr lang="en-US" sz="1200" kern="0">
                <a:solidFill>
                  <a:srgbClr val="000000"/>
                </a:solidFill>
                <a:latin typeface="Arial"/>
                <a:ea typeface="Arial"/>
                <a:cs typeface="Arial"/>
                <a:sym typeface="Arial"/>
                <a:rtl val="0"/>
              </a:rPr>
              <a:pPr algn="r">
                <a:buClr>
                  <a:srgbClr val="000000"/>
                </a:buClr>
                <a:buSzPct val="25000"/>
                <a:buFont typeface="Arial"/>
                <a:buNone/>
              </a:pPr>
              <a:t>33</a:t>
            </a:fld>
            <a:endParaRPr lang="en-US" sz="1200" kern="0">
              <a:solidFill>
                <a:srgbClr val="000000"/>
              </a:solidFill>
              <a:latin typeface="Arial"/>
              <a:ea typeface="Arial"/>
              <a:cs typeface="Arial"/>
              <a:sym typeface="Arial"/>
              <a:rtl val="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68" name="Shape 3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75" name="Shape 3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80" name="Shape 3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85" name="Shape 3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3" name="Shape 39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r>
              <a:rPr lang="en-US" sz="1800" b="0" i="0" u="none" strike="noStrike" cap="none" baseline="0"/>
              <a:t>Grandma needed</a:t>
            </a:r>
          </a:p>
        </p:txBody>
      </p:sp>
      <p:sp>
        <p:nvSpPr>
          <p:cNvPr id="394" name="Shape 394"/>
          <p:cNvSpPr txBox="1"/>
          <p:nvPr/>
        </p:nvSpPr>
        <p:spPr>
          <a:xfrm>
            <a:off x="3884612" y="8685211"/>
            <a:ext cx="2971799" cy="457200"/>
          </a:xfrm>
          <a:prstGeom prst="rect">
            <a:avLst/>
          </a:prstGeom>
          <a:noFill/>
          <a:ln>
            <a:noFill/>
          </a:ln>
        </p:spPr>
        <p:txBody>
          <a:bodyPr lIns="91425" tIns="45700" rIns="91425" bIns="45700" anchor="b" anchorCtr="0">
            <a:noAutofit/>
          </a:bodyPr>
          <a:lstStyle/>
          <a:p>
            <a:pPr algn="r">
              <a:buClr>
                <a:srgbClr val="000000"/>
              </a:buClr>
              <a:buSzPct val="25000"/>
              <a:buFont typeface="Arial"/>
              <a:buNone/>
            </a:pPr>
            <a:fld id="{00000000-1234-1234-1234-123412341234}" type="slidenum">
              <a:rPr lang="en-US" sz="1200" kern="0">
                <a:solidFill>
                  <a:srgbClr val="000000"/>
                </a:solidFill>
                <a:latin typeface="Arial"/>
                <a:ea typeface="Arial"/>
                <a:cs typeface="Arial"/>
                <a:sym typeface="Arial"/>
                <a:rtl val="0"/>
              </a:rPr>
              <a:pPr algn="r">
                <a:buClr>
                  <a:srgbClr val="000000"/>
                </a:buClr>
                <a:buSzPct val="25000"/>
                <a:buFont typeface="Arial"/>
                <a:buNone/>
              </a:pPr>
              <a:t>38</a:t>
            </a:fld>
            <a:endParaRPr lang="en-US" sz="1200" kern="0">
              <a:solidFill>
                <a:srgbClr val="000000"/>
              </a:solidFill>
              <a:latin typeface="Arial"/>
              <a:ea typeface="Arial"/>
              <a:cs typeface="Arial"/>
              <a:sym typeface="Arial"/>
              <a:rtl val="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99" name="Shape 3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4" name="Shape 40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05" name="Shape 405"/>
          <p:cNvSpPr txBox="1">
            <a:spLocks noGrp="1"/>
          </p:cNvSpPr>
          <p:nvPr>
            <p:ph type="sldNum" idx="12"/>
          </p:nvPr>
        </p:nvSpPr>
        <p:spPr>
          <a:xfrm>
            <a:off x="3884612" y="8685211"/>
            <a:ext cx="2971799" cy="457200"/>
          </a:xfrm>
          <a:prstGeom prst="rect">
            <a:avLst/>
          </a:prstGeom>
        </p:spPr>
        <p:txBody>
          <a:bodyPr lIns="91425" tIns="45700" rIns="91425" bIns="45700" anchor="b" anchorCtr="0">
            <a:noAutofit/>
          </a:bodyPr>
          <a:lstStyle/>
          <a:p>
            <a:pPr>
              <a:buClr>
                <a:srgbClr val="000000"/>
              </a:buClr>
              <a:buSzPct val="25000"/>
              <a:buFont typeface="Arial"/>
              <a:buNone/>
            </a:pPr>
            <a:fld id="{00000000-1234-1234-1234-123412341234}" type="slidenum">
              <a:rPr lang="en-US"/>
              <a:pPr>
                <a:buClr>
                  <a:srgbClr val="000000"/>
                </a:buClr>
                <a:buSzPct val="25000"/>
                <a:buFont typeface="Arial"/>
                <a:buNone/>
              </a:pPr>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7" name="Shape 17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Font typeface="Arial"/>
              <a:buNone/>
            </a:pPr>
            <a:endParaRPr/>
          </a:p>
        </p:txBody>
      </p:sp>
      <p:sp>
        <p:nvSpPr>
          <p:cNvPr id="178" name="Shape 178"/>
          <p:cNvSpPr txBox="1"/>
          <p:nvPr/>
        </p:nvSpPr>
        <p:spPr>
          <a:xfrm>
            <a:off x="3884612" y="8685211"/>
            <a:ext cx="2971799" cy="457200"/>
          </a:xfrm>
          <a:prstGeom prst="rect">
            <a:avLst/>
          </a:prstGeom>
          <a:noFill/>
          <a:ln>
            <a:noFill/>
          </a:ln>
        </p:spPr>
        <p:txBody>
          <a:bodyPr lIns="91425" tIns="45700" rIns="91425" bIns="45700" anchor="b" anchorCtr="0">
            <a:noAutofit/>
          </a:bodyPr>
          <a:lstStyle/>
          <a:p>
            <a:pPr algn="r">
              <a:buClr>
                <a:srgbClr val="000000"/>
              </a:buClr>
              <a:buSzPct val="25000"/>
              <a:buFont typeface="Arial"/>
              <a:buNone/>
            </a:pPr>
            <a:fld id="{00000000-1234-1234-1234-123412341234}" type="slidenum">
              <a:rPr lang="en-US" sz="1200" kern="0">
                <a:solidFill>
                  <a:srgbClr val="000000"/>
                </a:solidFill>
                <a:latin typeface="Arial"/>
                <a:ea typeface="Arial"/>
                <a:cs typeface="Arial"/>
                <a:sym typeface="Arial"/>
                <a:rtl val="0"/>
              </a:rPr>
              <a:pPr algn="r">
                <a:buClr>
                  <a:srgbClr val="000000"/>
                </a:buClr>
                <a:buSzPct val="25000"/>
                <a:buFont typeface="Arial"/>
                <a:buNone/>
              </a:pPr>
              <a:t>5</a:t>
            </a:fld>
            <a:endParaRPr lang="en-US" sz="1200" kern="0">
              <a:solidFill>
                <a:srgbClr val="000000"/>
              </a:solidFill>
              <a:latin typeface="Arial"/>
              <a:ea typeface="Arial"/>
              <a:cs typeface="Arial"/>
              <a:sym typeface="Arial"/>
              <a:rtl val="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10" name="Shape 4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15" name="Shape 4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20" name="Shape 42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21" name="Shape 421"/>
          <p:cNvSpPr txBox="1">
            <a:spLocks noGrp="1"/>
          </p:cNvSpPr>
          <p:nvPr>
            <p:ph type="sldNum" idx="12"/>
          </p:nvPr>
        </p:nvSpPr>
        <p:spPr>
          <a:xfrm>
            <a:off x="3884612" y="8685211"/>
            <a:ext cx="2971799" cy="457200"/>
          </a:xfrm>
          <a:prstGeom prst="rect">
            <a:avLst/>
          </a:prstGeom>
        </p:spPr>
        <p:txBody>
          <a:bodyPr lIns="91425" tIns="45700" rIns="91425" bIns="45700" anchor="b" anchorCtr="0">
            <a:noAutofit/>
          </a:bodyPr>
          <a:lstStyle/>
          <a:p>
            <a:fld id="{00000000-1234-1234-1234-123412341234}" type="slidenum">
              <a:rPr lang="en-US"/>
              <a:pPr/>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28" name="Shape 4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33" name="Shape 4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41" name="Shape 44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r>
              <a:rPr lang="en-US" sz="1800" b="0" i="0" u="none" strike="noStrike" cap="none" baseline="0"/>
              <a:t>Grandma needed</a:t>
            </a:r>
          </a:p>
        </p:txBody>
      </p:sp>
      <p:sp>
        <p:nvSpPr>
          <p:cNvPr id="442" name="Shape 442"/>
          <p:cNvSpPr txBox="1"/>
          <p:nvPr/>
        </p:nvSpPr>
        <p:spPr>
          <a:xfrm>
            <a:off x="3884612" y="8685211"/>
            <a:ext cx="2971799" cy="457200"/>
          </a:xfrm>
          <a:prstGeom prst="rect">
            <a:avLst/>
          </a:prstGeom>
          <a:noFill/>
          <a:ln>
            <a:noFill/>
          </a:ln>
        </p:spPr>
        <p:txBody>
          <a:bodyPr lIns="91425" tIns="45700" rIns="91425" bIns="45700" anchor="b" anchorCtr="0">
            <a:noAutofit/>
          </a:bodyPr>
          <a:lstStyle/>
          <a:p>
            <a:pPr algn="r">
              <a:buClr>
                <a:srgbClr val="000000"/>
              </a:buClr>
              <a:buSzPct val="25000"/>
              <a:buFont typeface="Arial"/>
              <a:buNone/>
            </a:pPr>
            <a:fld id="{00000000-1234-1234-1234-123412341234}" type="slidenum">
              <a:rPr lang="en-US" sz="1200" kern="0">
                <a:solidFill>
                  <a:srgbClr val="000000"/>
                </a:solidFill>
                <a:latin typeface="Arial"/>
                <a:ea typeface="Arial"/>
                <a:cs typeface="Arial"/>
                <a:sym typeface="Arial"/>
                <a:rtl val="0"/>
              </a:rPr>
              <a:pPr algn="r">
                <a:buClr>
                  <a:srgbClr val="000000"/>
                </a:buClr>
                <a:buSzPct val="25000"/>
                <a:buFont typeface="Arial"/>
                <a:buNone/>
              </a:pPr>
              <a:t>46</a:t>
            </a:fld>
            <a:endParaRPr lang="en-US" sz="1200" kern="0">
              <a:solidFill>
                <a:srgbClr val="000000"/>
              </a:solidFill>
              <a:latin typeface="Arial"/>
              <a:ea typeface="Arial"/>
              <a:cs typeface="Arial"/>
              <a:sym typeface="Arial"/>
              <a:rtl val="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52" name="Shape 4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0" name="Shape 46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r>
              <a:rPr lang="en-US" sz="1800" b="0" i="0" u="none" strike="noStrike" cap="none" baseline="0"/>
              <a:t>Grandma needed</a:t>
            </a:r>
          </a:p>
        </p:txBody>
      </p:sp>
      <p:sp>
        <p:nvSpPr>
          <p:cNvPr id="461" name="Shape 461"/>
          <p:cNvSpPr txBox="1"/>
          <p:nvPr/>
        </p:nvSpPr>
        <p:spPr>
          <a:xfrm>
            <a:off x="3884612" y="8685211"/>
            <a:ext cx="2971799" cy="457200"/>
          </a:xfrm>
          <a:prstGeom prst="rect">
            <a:avLst/>
          </a:prstGeom>
          <a:noFill/>
          <a:ln>
            <a:noFill/>
          </a:ln>
        </p:spPr>
        <p:txBody>
          <a:bodyPr lIns="91425" tIns="45700" rIns="91425" bIns="45700" anchor="b" anchorCtr="0">
            <a:noAutofit/>
          </a:bodyPr>
          <a:lstStyle/>
          <a:p>
            <a:pPr algn="r">
              <a:buClr>
                <a:srgbClr val="000000"/>
              </a:buClr>
              <a:buSzPct val="25000"/>
              <a:buFont typeface="Arial"/>
              <a:buNone/>
            </a:pPr>
            <a:fld id="{00000000-1234-1234-1234-123412341234}" type="slidenum">
              <a:rPr lang="en-US" sz="1200" kern="0">
                <a:solidFill>
                  <a:srgbClr val="000000"/>
                </a:solidFill>
                <a:latin typeface="Arial"/>
                <a:ea typeface="Arial"/>
                <a:cs typeface="Arial"/>
                <a:sym typeface="Arial"/>
                <a:rtl val="0"/>
              </a:rPr>
              <a:pPr algn="r">
                <a:buClr>
                  <a:srgbClr val="000000"/>
                </a:buClr>
                <a:buSzPct val="25000"/>
                <a:buFont typeface="Arial"/>
                <a:buNone/>
              </a:pPr>
              <a:t>49</a:t>
            </a:fld>
            <a:endParaRPr lang="en-US" sz="1200" kern="0">
              <a:solidFill>
                <a:srgbClr val="000000"/>
              </a:solidFill>
              <a:latin typeface="Arial"/>
              <a:ea typeface="Arial"/>
              <a:cs typeface="Arial"/>
              <a:sym typeface="Arial"/>
              <a:rtl val="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7" name="Shape 4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r>
              <a:rPr lang="en-US" sz="1800" b="0" i="0" u="none" strike="noStrike" cap="none" baseline="0"/>
              <a:t>Let us rejoice, let us rejoice</a:t>
            </a:r>
            <a:br>
              <a:rPr lang="en-US" sz="1800" b="0" i="0" u="none" strike="noStrike" cap="none" baseline="0"/>
            </a:br>
            <a:r>
              <a:rPr lang="en-US" sz="1800" b="0" i="0" u="none" strike="noStrike" cap="none" baseline="0"/>
              <a:t>Let us rejoice and be glad </a:t>
            </a:r>
            <a:br>
              <a:rPr lang="en-US" sz="1800" b="0" i="0" u="none" strike="noStrike" cap="none" baseline="0"/>
            </a:br>
            <a:r>
              <a:rPr lang="en-US" sz="1800" b="0" i="1" u="none" strike="noStrike" cap="none" baseline="0"/>
              <a:t>Repeat</a:t>
            </a:r>
            <a:r>
              <a:rPr lang="en-US" sz="1800" b="0" i="0" u="none" strike="noStrike" cap="none" baseline="0"/>
              <a:t/>
            </a:r>
            <a:br>
              <a:rPr lang="en-US" sz="1800" b="0" i="0" u="none" strike="noStrike" cap="none" baseline="0"/>
            </a:br>
            <a:r>
              <a:rPr lang="en-US" sz="1800" b="0" i="0" u="none" strike="noStrike" cap="none" baseline="0"/>
              <a:t/>
            </a:r>
            <a:br>
              <a:rPr lang="en-US" sz="1800" b="0" i="0" u="none" strike="noStrike" cap="none" baseline="0"/>
            </a:br>
            <a:r>
              <a:rPr lang="en-US" sz="1800" b="0" i="0" u="none" strike="noStrike" cap="none" baseline="0"/>
              <a:t>Let us sing, let us sing</a:t>
            </a:r>
            <a:br>
              <a:rPr lang="en-US" sz="1800" b="0" i="0" u="none" strike="noStrike" cap="none" baseline="0"/>
            </a:br>
            <a:r>
              <a:rPr lang="en-US" sz="1800" b="0" i="0" u="none" strike="noStrike" cap="none" baseline="0"/>
              <a:t>Let us sing and be glad </a:t>
            </a:r>
            <a:br>
              <a:rPr lang="en-US" sz="1800" b="0" i="0" u="none" strike="noStrike" cap="none" baseline="0"/>
            </a:br>
            <a:r>
              <a:rPr lang="en-US" sz="1800" b="0" i="0" u="none" strike="noStrike" cap="none" baseline="0"/>
              <a:t/>
            </a:r>
            <a:br>
              <a:rPr lang="en-US" sz="1800" b="0" i="0" u="none" strike="noStrike" cap="none" baseline="0"/>
            </a:br>
            <a:r>
              <a:rPr lang="en-US" sz="1800" b="0" i="0" u="none" strike="noStrike" cap="none" baseline="0"/>
              <a:t>Awaken, awaken brethren</a:t>
            </a:r>
            <a:br>
              <a:rPr lang="en-US" sz="1800" b="0" i="0" u="none" strike="noStrike" cap="none" baseline="0"/>
            </a:br>
            <a:r>
              <a:rPr lang="en-US" sz="1800" b="0" i="0" u="none" strike="noStrike" cap="none" baseline="0"/>
              <a:t>Awaken brethren with a cheerful heart. </a:t>
            </a:r>
          </a:p>
        </p:txBody>
      </p:sp>
      <p:sp>
        <p:nvSpPr>
          <p:cNvPr id="468" name="Shape 468"/>
          <p:cNvSpPr txBox="1"/>
          <p:nvPr/>
        </p:nvSpPr>
        <p:spPr>
          <a:xfrm>
            <a:off x="3884612" y="8685211"/>
            <a:ext cx="2971799" cy="457200"/>
          </a:xfrm>
          <a:prstGeom prst="rect">
            <a:avLst/>
          </a:prstGeom>
          <a:noFill/>
          <a:ln>
            <a:noFill/>
          </a:ln>
        </p:spPr>
        <p:txBody>
          <a:bodyPr lIns="91425" tIns="45700" rIns="91425" bIns="45700" anchor="b" anchorCtr="0">
            <a:noAutofit/>
          </a:bodyPr>
          <a:lstStyle/>
          <a:p>
            <a:pPr algn="r">
              <a:buClr>
                <a:srgbClr val="000000"/>
              </a:buClr>
              <a:buSzPct val="25000"/>
              <a:buFont typeface="Arial"/>
              <a:buNone/>
            </a:pPr>
            <a:fld id="{00000000-1234-1234-1234-123412341234}" type="slidenum">
              <a:rPr lang="en-US" sz="1200" kern="0">
                <a:solidFill>
                  <a:srgbClr val="000000"/>
                </a:solidFill>
                <a:latin typeface="Arial"/>
                <a:ea typeface="Arial"/>
                <a:cs typeface="Arial"/>
                <a:sym typeface="Arial"/>
                <a:rtl val="0"/>
              </a:rPr>
              <a:pPr algn="r">
                <a:buClr>
                  <a:srgbClr val="000000"/>
                </a:buClr>
                <a:buSzPct val="25000"/>
                <a:buFont typeface="Arial"/>
                <a:buNone/>
              </a:pPr>
              <a:t>50</a:t>
            </a:fld>
            <a:endParaRPr lang="en-US" sz="1200" kern="0">
              <a:solidFill>
                <a:srgbClr val="000000"/>
              </a:solidFill>
              <a:latin typeface="Arial"/>
              <a:ea typeface="Arial"/>
              <a:cs typeface="Arial"/>
              <a:sym typeface="Arial"/>
              <a:rtl val="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3" name="Shape 18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r>
              <a:rPr lang="en-US" sz="1800" b="0" i="0" u="none" strike="noStrike" cap="none" baseline="0"/>
              <a:t>Living room with a grandma and fireplace</a:t>
            </a:r>
          </a:p>
        </p:txBody>
      </p:sp>
      <p:sp>
        <p:nvSpPr>
          <p:cNvPr id="184" name="Shape 184"/>
          <p:cNvSpPr txBox="1"/>
          <p:nvPr/>
        </p:nvSpPr>
        <p:spPr>
          <a:xfrm>
            <a:off x="3884612" y="8685211"/>
            <a:ext cx="2971799" cy="457200"/>
          </a:xfrm>
          <a:prstGeom prst="rect">
            <a:avLst/>
          </a:prstGeom>
          <a:noFill/>
          <a:ln>
            <a:noFill/>
          </a:ln>
        </p:spPr>
        <p:txBody>
          <a:bodyPr lIns="91425" tIns="45700" rIns="91425" bIns="45700" anchor="b" anchorCtr="0">
            <a:noAutofit/>
          </a:bodyPr>
          <a:lstStyle/>
          <a:p>
            <a:pPr algn="r">
              <a:buClr>
                <a:srgbClr val="000000"/>
              </a:buClr>
              <a:buSzPct val="25000"/>
              <a:buFont typeface="Arial"/>
              <a:buNone/>
            </a:pPr>
            <a:fld id="{00000000-1234-1234-1234-123412341234}" type="slidenum">
              <a:rPr lang="en-US" sz="1200" kern="0">
                <a:solidFill>
                  <a:srgbClr val="000000"/>
                </a:solidFill>
                <a:latin typeface="Arial"/>
                <a:ea typeface="Arial"/>
                <a:cs typeface="Arial"/>
                <a:sym typeface="Arial"/>
                <a:rtl val="0"/>
              </a:rPr>
              <a:pPr algn="r">
                <a:buClr>
                  <a:srgbClr val="000000"/>
                </a:buClr>
                <a:buSzPct val="25000"/>
                <a:buFont typeface="Arial"/>
                <a:buNone/>
              </a:pPr>
              <a:t>6</a:t>
            </a:fld>
            <a:endParaRPr lang="en-US" sz="1200" kern="0">
              <a:solidFill>
                <a:srgbClr val="000000"/>
              </a:solidFill>
              <a:latin typeface="Arial"/>
              <a:ea typeface="Arial"/>
              <a:cs typeface="Arial"/>
              <a:sym typeface="Arial"/>
              <a:rtl val="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4" name="Shape 47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r>
              <a:rPr lang="en-US" sz="1800" b="0" i="0" u="none" strike="noStrike" cap="none" baseline="0"/>
              <a:t>Let us rejoice, let us rejoice</a:t>
            </a:r>
            <a:br>
              <a:rPr lang="en-US" sz="1800" b="0" i="0" u="none" strike="noStrike" cap="none" baseline="0"/>
            </a:br>
            <a:r>
              <a:rPr lang="en-US" sz="1800" b="0" i="0" u="none" strike="noStrike" cap="none" baseline="0"/>
              <a:t>Let us rejoice and be glad </a:t>
            </a:r>
            <a:br>
              <a:rPr lang="en-US" sz="1800" b="0" i="0" u="none" strike="noStrike" cap="none" baseline="0"/>
            </a:br>
            <a:r>
              <a:rPr lang="en-US" sz="1800" b="0" i="1" u="none" strike="noStrike" cap="none" baseline="0"/>
              <a:t>Repeat</a:t>
            </a:r>
            <a:r>
              <a:rPr lang="en-US" sz="1800" b="0" i="0" u="none" strike="noStrike" cap="none" baseline="0"/>
              <a:t/>
            </a:r>
            <a:br>
              <a:rPr lang="en-US" sz="1800" b="0" i="0" u="none" strike="noStrike" cap="none" baseline="0"/>
            </a:br>
            <a:r>
              <a:rPr lang="en-US" sz="1800" b="0" i="0" u="none" strike="noStrike" cap="none" baseline="0"/>
              <a:t/>
            </a:r>
            <a:br>
              <a:rPr lang="en-US" sz="1800" b="0" i="0" u="none" strike="noStrike" cap="none" baseline="0"/>
            </a:br>
            <a:r>
              <a:rPr lang="en-US" sz="1800" b="0" i="0" u="none" strike="noStrike" cap="none" baseline="0"/>
              <a:t>Let us sing, let us sing</a:t>
            </a:r>
            <a:br>
              <a:rPr lang="en-US" sz="1800" b="0" i="0" u="none" strike="noStrike" cap="none" baseline="0"/>
            </a:br>
            <a:r>
              <a:rPr lang="en-US" sz="1800" b="0" i="0" u="none" strike="noStrike" cap="none" baseline="0"/>
              <a:t>Let us sing and be glad </a:t>
            </a:r>
            <a:br>
              <a:rPr lang="en-US" sz="1800" b="0" i="0" u="none" strike="noStrike" cap="none" baseline="0"/>
            </a:br>
            <a:r>
              <a:rPr lang="en-US" sz="1800" b="0" i="0" u="none" strike="noStrike" cap="none" baseline="0"/>
              <a:t/>
            </a:r>
            <a:br>
              <a:rPr lang="en-US" sz="1800" b="0" i="0" u="none" strike="noStrike" cap="none" baseline="0"/>
            </a:br>
            <a:r>
              <a:rPr lang="en-US" sz="1800" b="0" i="0" u="none" strike="noStrike" cap="none" baseline="0"/>
              <a:t>Awaken, awaken brethren</a:t>
            </a:r>
            <a:br>
              <a:rPr lang="en-US" sz="1800" b="0" i="0" u="none" strike="noStrike" cap="none" baseline="0"/>
            </a:br>
            <a:r>
              <a:rPr lang="en-US" sz="1800" b="0" i="0" u="none" strike="noStrike" cap="none" baseline="0"/>
              <a:t>Awaken brethren with a cheerful heart. </a:t>
            </a:r>
          </a:p>
        </p:txBody>
      </p:sp>
      <p:sp>
        <p:nvSpPr>
          <p:cNvPr id="475" name="Shape 475"/>
          <p:cNvSpPr txBox="1"/>
          <p:nvPr/>
        </p:nvSpPr>
        <p:spPr>
          <a:xfrm>
            <a:off x="3884612" y="8685211"/>
            <a:ext cx="2971799" cy="457200"/>
          </a:xfrm>
          <a:prstGeom prst="rect">
            <a:avLst/>
          </a:prstGeom>
          <a:noFill/>
          <a:ln>
            <a:noFill/>
          </a:ln>
        </p:spPr>
        <p:txBody>
          <a:bodyPr lIns="91425" tIns="45700" rIns="91425" bIns="45700" anchor="b" anchorCtr="0">
            <a:noAutofit/>
          </a:bodyPr>
          <a:lstStyle/>
          <a:p>
            <a:pPr algn="r">
              <a:buClr>
                <a:srgbClr val="000000"/>
              </a:buClr>
              <a:buSzPct val="25000"/>
              <a:buFont typeface="Arial"/>
              <a:buNone/>
            </a:pPr>
            <a:fld id="{00000000-1234-1234-1234-123412341234}" type="slidenum">
              <a:rPr lang="en-US" sz="1200" kern="0">
                <a:solidFill>
                  <a:srgbClr val="000000"/>
                </a:solidFill>
                <a:latin typeface="Arial"/>
                <a:ea typeface="Arial"/>
                <a:cs typeface="Arial"/>
                <a:sym typeface="Arial"/>
                <a:rtl val="0"/>
              </a:rPr>
              <a:pPr algn="r">
                <a:buClr>
                  <a:srgbClr val="000000"/>
                </a:buClr>
                <a:buSzPct val="25000"/>
                <a:buFont typeface="Arial"/>
                <a:buNone/>
              </a:pPr>
              <a:t>51</a:t>
            </a:fld>
            <a:endParaRPr lang="en-US" sz="1200" kern="0">
              <a:solidFill>
                <a:srgbClr val="000000"/>
              </a:solidFill>
              <a:latin typeface="Arial"/>
              <a:ea typeface="Arial"/>
              <a:cs typeface="Arial"/>
              <a:sym typeface="Arial"/>
              <a:rtl val="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3" name="Shape 48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r>
              <a:rPr lang="en-US" sz="1800" b="0" i="0" u="none" strike="noStrike" cap="none" baseline="0"/>
              <a:t>Grandma needed</a:t>
            </a:r>
          </a:p>
        </p:txBody>
      </p:sp>
      <p:sp>
        <p:nvSpPr>
          <p:cNvPr id="484" name="Shape 484"/>
          <p:cNvSpPr txBox="1"/>
          <p:nvPr/>
        </p:nvSpPr>
        <p:spPr>
          <a:xfrm>
            <a:off x="3884612" y="8685211"/>
            <a:ext cx="2971799" cy="457200"/>
          </a:xfrm>
          <a:prstGeom prst="rect">
            <a:avLst/>
          </a:prstGeom>
          <a:noFill/>
          <a:ln>
            <a:noFill/>
          </a:ln>
        </p:spPr>
        <p:txBody>
          <a:bodyPr lIns="91425" tIns="45700" rIns="91425" bIns="45700" anchor="b" anchorCtr="0">
            <a:noAutofit/>
          </a:bodyPr>
          <a:lstStyle/>
          <a:p>
            <a:pPr algn="r">
              <a:buClr>
                <a:srgbClr val="000000"/>
              </a:buClr>
              <a:buSzPct val="25000"/>
              <a:buFont typeface="Arial"/>
              <a:buNone/>
            </a:pPr>
            <a:fld id="{00000000-1234-1234-1234-123412341234}" type="slidenum">
              <a:rPr lang="en-US" sz="1200" kern="0">
                <a:solidFill>
                  <a:srgbClr val="000000"/>
                </a:solidFill>
                <a:latin typeface="Arial"/>
                <a:ea typeface="Arial"/>
                <a:cs typeface="Arial"/>
                <a:sym typeface="Arial"/>
                <a:rtl val="0"/>
              </a:rPr>
              <a:pPr algn="r">
                <a:buClr>
                  <a:srgbClr val="000000"/>
                </a:buClr>
                <a:buSzPct val="25000"/>
                <a:buFont typeface="Arial"/>
                <a:buNone/>
              </a:pPr>
              <a:t>52</a:t>
            </a:fld>
            <a:endParaRPr lang="en-US" sz="1200" kern="0">
              <a:solidFill>
                <a:srgbClr val="000000"/>
              </a:solidFill>
              <a:latin typeface="Arial"/>
              <a:ea typeface="Arial"/>
              <a:cs typeface="Arial"/>
              <a:sym typeface="Arial"/>
              <a:rtl val="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89" name="Shape 4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94" name="Shape 49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95" name="Shape 495"/>
          <p:cNvSpPr txBox="1">
            <a:spLocks noGrp="1"/>
          </p:cNvSpPr>
          <p:nvPr>
            <p:ph type="sldNum" idx="12"/>
          </p:nvPr>
        </p:nvSpPr>
        <p:spPr>
          <a:xfrm>
            <a:off x="3884612" y="8685211"/>
            <a:ext cx="2971799" cy="457200"/>
          </a:xfrm>
          <a:prstGeom prst="rect">
            <a:avLst/>
          </a:prstGeom>
        </p:spPr>
        <p:txBody>
          <a:bodyPr lIns="91425" tIns="45700" rIns="91425" bIns="45700" anchor="b" anchorCtr="0">
            <a:noAutofit/>
          </a:bodyPr>
          <a:lstStyle/>
          <a:p>
            <a:pPr>
              <a:buClr>
                <a:srgbClr val="000000"/>
              </a:buClr>
              <a:buSzPct val="25000"/>
              <a:buFont typeface="Arial"/>
              <a:buNone/>
            </a:pPr>
            <a:fld id="{00000000-1234-1234-1234-123412341234}" type="slidenum">
              <a:rPr lang="en-US"/>
              <a:pPr>
                <a:buClr>
                  <a:srgbClr val="000000"/>
                </a:buClr>
                <a:buSzPct val="25000"/>
                <a:buFont typeface="Arial"/>
                <a:buNone/>
              </a:pPr>
              <a:t>54</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00" name="Shape 5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05" name="Shape 5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12" name="Shape 5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18" name="Shape 5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23" name="Shape 5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1" name="Shape 5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r>
              <a:rPr lang="en-US" sz="1800" b="0" i="0" u="none" strike="noStrike" cap="none" baseline="0"/>
              <a:t>Grandma needed</a:t>
            </a:r>
          </a:p>
        </p:txBody>
      </p:sp>
      <p:sp>
        <p:nvSpPr>
          <p:cNvPr id="532" name="Shape 532"/>
          <p:cNvSpPr txBox="1"/>
          <p:nvPr/>
        </p:nvSpPr>
        <p:spPr>
          <a:xfrm>
            <a:off x="3884612" y="8685211"/>
            <a:ext cx="2971799" cy="457200"/>
          </a:xfrm>
          <a:prstGeom prst="rect">
            <a:avLst/>
          </a:prstGeom>
          <a:noFill/>
          <a:ln>
            <a:noFill/>
          </a:ln>
        </p:spPr>
        <p:txBody>
          <a:bodyPr lIns="91425" tIns="45700" rIns="91425" bIns="45700" anchor="b" anchorCtr="0">
            <a:noAutofit/>
          </a:bodyPr>
          <a:lstStyle/>
          <a:p>
            <a:pPr algn="r">
              <a:buClr>
                <a:srgbClr val="000000"/>
              </a:buClr>
              <a:buSzPct val="25000"/>
              <a:buFont typeface="Arial"/>
              <a:buNone/>
            </a:pPr>
            <a:fld id="{00000000-1234-1234-1234-123412341234}" type="slidenum">
              <a:rPr lang="en-US" sz="1200" kern="0">
                <a:solidFill>
                  <a:srgbClr val="000000"/>
                </a:solidFill>
                <a:latin typeface="Arial"/>
                <a:ea typeface="Arial"/>
                <a:cs typeface="Arial"/>
                <a:sym typeface="Arial"/>
                <a:rtl val="0"/>
              </a:rPr>
              <a:pPr algn="r">
                <a:buClr>
                  <a:srgbClr val="000000"/>
                </a:buClr>
                <a:buSzPct val="25000"/>
                <a:buFont typeface="Arial"/>
                <a:buNone/>
              </a:pPr>
              <a:t>60</a:t>
            </a:fld>
            <a:endParaRPr lang="en-US" sz="1200" kern="0">
              <a:solidFill>
                <a:srgbClr val="000000"/>
              </a:solidFill>
              <a:latin typeface="Arial"/>
              <a:ea typeface="Arial"/>
              <a:cs typeface="Arial"/>
              <a:sym typeface="Arial"/>
              <a:rtl val="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38" name="Shape 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43" name="Shape 5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Shape 54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49" name="Shape 5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54" name="Shape 5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60" name="Shape 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66" name="Shape 5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73732" name="Slide Number Placeholder 3"/>
          <p:cNvSpPr>
            <a:spLocks noGrp="1"/>
          </p:cNvSpPr>
          <p:nvPr>
            <p:ph type="sldNum" sz="quarter" idx="5"/>
          </p:nvPr>
        </p:nvSpPr>
        <p:spPr bwMode="auto">
          <a:noFill/>
          <a:ln>
            <a:miter lim="800000"/>
            <a:headEnd/>
            <a:tailEnd/>
          </a:ln>
        </p:spPr>
        <p:txBody>
          <a:bodyPr/>
          <a:lstStyle/>
          <a:p>
            <a:fld id="{EECCF2D7-D6F7-4C6B-80F9-A36AC718E99D}" type="slidenum">
              <a:rPr lang="en-US" smtClean="0"/>
              <a:pPr/>
              <a:t>68</a:t>
            </a:fld>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74756" name="Slide Number Placeholder 3"/>
          <p:cNvSpPr>
            <a:spLocks noGrp="1"/>
          </p:cNvSpPr>
          <p:nvPr>
            <p:ph type="sldNum" sz="quarter" idx="5"/>
          </p:nvPr>
        </p:nvSpPr>
        <p:spPr bwMode="auto">
          <a:noFill/>
          <a:ln>
            <a:miter lim="800000"/>
            <a:headEnd/>
            <a:tailEnd/>
          </a:ln>
        </p:spPr>
        <p:txBody>
          <a:bodyPr/>
          <a:lstStyle/>
          <a:p>
            <a:fld id="{22DC07C2-EE16-40AD-A317-9A67E578058E}" type="slidenum">
              <a:rPr lang="en-US" smtClean="0"/>
              <a:pPr/>
              <a:t>69</a:t>
            </a:fld>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75780" name="Slide Number Placeholder 3"/>
          <p:cNvSpPr>
            <a:spLocks noGrp="1"/>
          </p:cNvSpPr>
          <p:nvPr>
            <p:ph type="sldNum" sz="quarter" idx="5"/>
          </p:nvPr>
        </p:nvSpPr>
        <p:spPr bwMode="auto">
          <a:noFill/>
          <a:ln>
            <a:miter lim="800000"/>
            <a:headEnd/>
            <a:tailEnd/>
          </a:ln>
        </p:spPr>
        <p:txBody>
          <a:bodyPr/>
          <a:lstStyle/>
          <a:p>
            <a:fld id="{1B4E2588-B602-4AA3-95C4-ABA33BAF074D}" type="slidenum">
              <a:rPr lang="en-US" smtClean="0"/>
              <a:pPr/>
              <a:t>70</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97" name="Shape 1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76804" name="Slide Number Placeholder 3"/>
          <p:cNvSpPr>
            <a:spLocks noGrp="1"/>
          </p:cNvSpPr>
          <p:nvPr>
            <p:ph type="sldNum" sz="quarter" idx="5"/>
          </p:nvPr>
        </p:nvSpPr>
        <p:spPr bwMode="auto">
          <a:noFill/>
          <a:ln>
            <a:miter lim="800000"/>
            <a:headEnd/>
            <a:tailEnd/>
          </a:ln>
        </p:spPr>
        <p:txBody>
          <a:bodyPr/>
          <a:lstStyle/>
          <a:p>
            <a:fld id="{EAA500C9-9D11-44BF-9CB7-54D0E0240078}" type="slidenum">
              <a:rPr lang="en-US" smtClean="0"/>
              <a:pPr/>
              <a:t>71</a:t>
            </a:fld>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77828" name="Slide Number Placeholder 3"/>
          <p:cNvSpPr>
            <a:spLocks noGrp="1"/>
          </p:cNvSpPr>
          <p:nvPr>
            <p:ph type="sldNum" sz="quarter" idx="5"/>
          </p:nvPr>
        </p:nvSpPr>
        <p:spPr bwMode="auto">
          <a:noFill/>
          <a:ln>
            <a:miter lim="800000"/>
            <a:headEnd/>
            <a:tailEnd/>
          </a:ln>
        </p:spPr>
        <p:txBody>
          <a:bodyPr/>
          <a:lstStyle/>
          <a:p>
            <a:fld id="{5F52407A-D2E2-498D-B88D-F5B89410C47F}" type="slidenum">
              <a:rPr lang="en-US" smtClean="0"/>
              <a:pPr/>
              <a:t>72</a:t>
            </a:fld>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78852" name="Slide Number Placeholder 3"/>
          <p:cNvSpPr>
            <a:spLocks noGrp="1"/>
          </p:cNvSpPr>
          <p:nvPr>
            <p:ph type="sldNum" sz="quarter" idx="5"/>
          </p:nvPr>
        </p:nvSpPr>
        <p:spPr bwMode="auto">
          <a:noFill/>
          <a:ln>
            <a:miter lim="800000"/>
            <a:headEnd/>
            <a:tailEnd/>
          </a:ln>
        </p:spPr>
        <p:txBody>
          <a:bodyPr/>
          <a:lstStyle/>
          <a:p>
            <a:fld id="{EB102840-5E18-4984-ACB3-E6065D6A2B39}" type="slidenum">
              <a:rPr lang="en-US" smtClean="0"/>
              <a:pPr/>
              <a:t>73</a:t>
            </a:fld>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79876" name="Slide Number Placeholder 3"/>
          <p:cNvSpPr>
            <a:spLocks noGrp="1"/>
          </p:cNvSpPr>
          <p:nvPr>
            <p:ph type="sldNum" sz="quarter" idx="5"/>
          </p:nvPr>
        </p:nvSpPr>
        <p:spPr bwMode="auto">
          <a:noFill/>
          <a:ln>
            <a:miter lim="800000"/>
            <a:headEnd/>
            <a:tailEnd/>
          </a:ln>
        </p:spPr>
        <p:txBody>
          <a:bodyPr/>
          <a:lstStyle/>
          <a:p>
            <a:fld id="{52E12F0B-3773-47C2-A681-6145390A3936}" type="slidenum">
              <a:rPr lang="en-US" smtClean="0"/>
              <a:pPr/>
              <a:t>74</a:t>
            </a:fld>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80900" name="Slide Number Placeholder 3"/>
          <p:cNvSpPr>
            <a:spLocks noGrp="1"/>
          </p:cNvSpPr>
          <p:nvPr>
            <p:ph type="sldNum" sz="quarter" idx="5"/>
          </p:nvPr>
        </p:nvSpPr>
        <p:spPr bwMode="auto">
          <a:noFill/>
          <a:ln>
            <a:miter lim="800000"/>
            <a:headEnd/>
            <a:tailEnd/>
          </a:ln>
        </p:spPr>
        <p:txBody>
          <a:bodyPr/>
          <a:lstStyle/>
          <a:p>
            <a:fld id="{7D766C5E-8E94-412A-8AE0-1D0707D18D72}" type="slidenum">
              <a:rPr lang="en-US" smtClean="0"/>
              <a:pPr/>
              <a:t>75</a:t>
            </a:fld>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81924" name="Slide Number Placeholder 3"/>
          <p:cNvSpPr>
            <a:spLocks noGrp="1"/>
          </p:cNvSpPr>
          <p:nvPr>
            <p:ph type="sldNum" sz="quarter" idx="5"/>
          </p:nvPr>
        </p:nvSpPr>
        <p:spPr bwMode="auto">
          <a:noFill/>
          <a:ln>
            <a:miter lim="800000"/>
            <a:headEnd/>
            <a:tailEnd/>
          </a:ln>
        </p:spPr>
        <p:txBody>
          <a:bodyPr/>
          <a:lstStyle/>
          <a:p>
            <a:fld id="{0582AA66-45C2-48DF-B788-5C42BAEAB18A}" type="slidenum">
              <a:rPr lang="en-US" smtClean="0"/>
              <a:pPr/>
              <a:t>76</a:t>
            </a:fld>
            <a:endParaRPr 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82948" name="Slide Number Placeholder 3"/>
          <p:cNvSpPr>
            <a:spLocks noGrp="1"/>
          </p:cNvSpPr>
          <p:nvPr>
            <p:ph type="sldNum" sz="quarter" idx="5"/>
          </p:nvPr>
        </p:nvSpPr>
        <p:spPr bwMode="auto">
          <a:noFill/>
          <a:ln>
            <a:miter lim="800000"/>
            <a:headEnd/>
            <a:tailEnd/>
          </a:ln>
        </p:spPr>
        <p:txBody>
          <a:bodyPr/>
          <a:lstStyle/>
          <a:p>
            <a:fld id="{CC4D3035-8798-4978-846C-044E204CACE3}" type="slidenum">
              <a:rPr lang="en-US" smtClean="0"/>
              <a:pPr/>
              <a:t>77</a:t>
            </a:fld>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83972" name="Slide Number Placeholder 3"/>
          <p:cNvSpPr>
            <a:spLocks noGrp="1"/>
          </p:cNvSpPr>
          <p:nvPr>
            <p:ph type="sldNum" sz="quarter" idx="5"/>
          </p:nvPr>
        </p:nvSpPr>
        <p:spPr bwMode="auto">
          <a:noFill/>
          <a:ln>
            <a:miter lim="800000"/>
            <a:headEnd/>
            <a:tailEnd/>
          </a:ln>
        </p:spPr>
        <p:txBody>
          <a:bodyPr/>
          <a:lstStyle/>
          <a:p>
            <a:fld id="{287E62E7-8570-4C99-9D24-3FC5B873EFB4}" type="slidenum">
              <a:rPr lang="en-US" smtClean="0"/>
              <a:pPr/>
              <a:t>78</a:t>
            </a:fld>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84996" name="Slide Number Placeholder 3"/>
          <p:cNvSpPr>
            <a:spLocks noGrp="1"/>
          </p:cNvSpPr>
          <p:nvPr>
            <p:ph type="sldNum" sz="quarter" idx="5"/>
          </p:nvPr>
        </p:nvSpPr>
        <p:spPr bwMode="auto">
          <a:noFill/>
          <a:ln>
            <a:miter lim="800000"/>
            <a:headEnd/>
            <a:tailEnd/>
          </a:ln>
        </p:spPr>
        <p:txBody>
          <a:bodyPr/>
          <a:lstStyle/>
          <a:p>
            <a:fld id="{F8C330ED-A98A-401B-93E1-669A9FBB0C76}" type="slidenum">
              <a:rPr lang="en-US" smtClean="0"/>
              <a:pPr/>
              <a:t>79</a:t>
            </a:fld>
            <a:endParaRPr 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26628" name="Slide Number Placeholder 3"/>
          <p:cNvSpPr>
            <a:spLocks noGrp="1"/>
          </p:cNvSpPr>
          <p:nvPr>
            <p:ph type="sldNum" sz="quarter" idx="5"/>
          </p:nvPr>
        </p:nvSpPr>
        <p:spPr bwMode="auto">
          <a:noFill/>
          <a:ln>
            <a:miter lim="800000"/>
            <a:headEnd/>
            <a:tailEnd/>
          </a:ln>
        </p:spPr>
        <p:txBody>
          <a:bodyPr/>
          <a:lstStyle/>
          <a:p>
            <a:fld id="{70EC53F7-E643-4C60-A60D-E0E36E7D15E8}" type="slidenum">
              <a:rPr lang="en-US" smtClean="0">
                <a:cs typeface="Arial" charset="0"/>
              </a:rPr>
              <a:pPr/>
              <a:t>80</a:t>
            </a:fld>
            <a:endParaRPr lang="en-US" smtClean="0">
              <a:cs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03" name="Shape 203"/>
          <p:cNvSpPr txBox="1">
            <a:spLocks noGrp="1"/>
          </p:cNvSpPr>
          <p:nvPr>
            <p:ph type="sldNum" idx="12"/>
          </p:nvPr>
        </p:nvSpPr>
        <p:spPr>
          <a:xfrm>
            <a:off x="3884612" y="8685211"/>
            <a:ext cx="2971799" cy="457200"/>
          </a:xfrm>
          <a:prstGeom prst="rect">
            <a:avLst/>
          </a:prstGeom>
        </p:spPr>
        <p:txBody>
          <a:bodyPr lIns="91425" tIns="45700" rIns="91425" bIns="45700" anchor="b" anchorCtr="0">
            <a:noAutofit/>
          </a:bodyPr>
          <a:lstStyle/>
          <a:p>
            <a:pPr>
              <a:buClr>
                <a:srgbClr val="000000"/>
              </a:buClr>
              <a:buSzPct val="25000"/>
              <a:buFont typeface="Arial"/>
              <a:buNone/>
            </a:pPr>
            <a:fld id="{00000000-1234-1234-1234-123412341234}" type="slidenum">
              <a:rPr lang="en-US"/>
              <a:pPr>
                <a:buClr>
                  <a:srgbClr val="000000"/>
                </a:buClr>
                <a:buSzPct val="25000"/>
                <a:buFont typeface="Arial"/>
                <a:buNone/>
              </a:pPr>
              <a:t>9</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ltLang="en-US" smtClean="0"/>
          </a:p>
        </p:txBody>
      </p:sp>
      <p:sp>
        <p:nvSpPr>
          <p:cNvPr id="87044" name="Slide Number Placeholder 3"/>
          <p:cNvSpPr>
            <a:spLocks noGrp="1"/>
          </p:cNvSpPr>
          <p:nvPr>
            <p:ph type="sldNum" sz="quarter" idx="5"/>
          </p:nvPr>
        </p:nvSpPr>
        <p:spPr bwMode="auto">
          <a:noFill/>
          <a:ln>
            <a:miter lim="800000"/>
            <a:headEnd/>
            <a:tailEnd/>
          </a:ln>
        </p:spPr>
        <p:txBody>
          <a:bodyPr/>
          <a:lstStyle/>
          <a:p>
            <a:fld id="{E6B0FB1B-1821-426C-A041-C8E437BDD09B}" type="slidenum">
              <a:rPr lang="en-US" altLang="en-US" smtClean="0"/>
              <a:pPr/>
              <a:t>81</a:t>
            </a:fld>
            <a:endParaRPr lang="en-US" alt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89092" name="Slide Number Placeholder 3"/>
          <p:cNvSpPr>
            <a:spLocks noGrp="1"/>
          </p:cNvSpPr>
          <p:nvPr>
            <p:ph type="sldNum" sz="quarter" idx="5"/>
          </p:nvPr>
        </p:nvSpPr>
        <p:spPr bwMode="auto">
          <a:noFill/>
          <a:ln>
            <a:miter lim="800000"/>
            <a:headEnd/>
            <a:tailEnd/>
          </a:ln>
        </p:spPr>
        <p:txBody>
          <a:bodyPr/>
          <a:lstStyle/>
          <a:p>
            <a:fld id="{4C12EAE7-4712-4416-A618-DDB2C9592AD1}" type="slidenum">
              <a:rPr lang="en-US" smtClean="0"/>
              <a:pPr/>
              <a:t>82</a:t>
            </a:fld>
            <a:endParaRPr 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90116" name="Slide Number Placeholder 3"/>
          <p:cNvSpPr>
            <a:spLocks noGrp="1"/>
          </p:cNvSpPr>
          <p:nvPr>
            <p:ph type="sldNum" sz="quarter" idx="5"/>
          </p:nvPr>
        </p:nvSpPr>
        <p:spPr bwMode="auto">
          <a:noFill/>
          <a:ln>
            <a:miter lim="800000"/>
            <a:headEnd/>
            <a:tailEnd/>
          </a:ln>
        </p:spPr>
        <p:txBody>
          <a:bodyPr/>
          <a:lstStyle/>
          <a:p>
            <a:fld id="{02CDA5A4-BEFA-40C4-81EA-7F951776289F}" type="slidenum">
              <a:rPr lang="en-US" smtClean="0"/>
              <a:pPr/>
              <a:t>83</a:t>
            </a:fld>
            <a:endParaRPr 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88068" name="Slide Number Placeholder 3"/>
          <p:cNvSpPr>
            <a:spLocks noGrp="1"/>
          </p:cNvSpPr>
          <p:nvPr>
            <p:ph type="sldNum" sz="quarter" idx="5"/>
          </p:nvPr>
        </p:nvSpPr>
        <p:spPr bwMode="auto">
          <a:noFill/>
          <a:ln>
            <a:miter lim="800000"/>
            <a:headEnd/>
            <a:tailEnd/>
          </a:ln>
        </p:spPr>
        <p:txBody>
          <a:bodyPr/>
          <a:lstStyle/>
          <a:p>
            <a:fld id="{2C3A679F-C0C1-48FB-82E7-E90C54A60CA7}" type="slidenum">
              <a:rPr lang="en-US" smtClean="0"/>
              <a:pPr/>
              <a:t>84</a:t>
            </a:fld>
            <a:endParaRPr 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91140" name="Slide Number Placeholder 3"/>
          <p:cNvSpPr>
            <a:spLocks noGrp="1"/>
          </p:cNvSpPr>
          <p:nvPr>
            <p:ph type="sldNum" sz="quarter" idx="5"/>
          </p:nvPr>
        </p:nvSpPr>
        <p:spPr bwMode="auto">
          <a:noFill/>
          <a:ln>
            <a:miter lim="800000"/>
            <a:headEnd/>
            <a:tailEnd/>
          </a:ln>
        </p:spPr>
        <p:txBody>
          <a:bodyPr/>
          <a:lstStyle/>
          <a:p>
            <a:fld id="{87F4AFFD-C9F9-4196-AC80-408B15A5CED8}" type="slidenum">
              <a:rPr lang="en-US" smtClean="0"/>
              <a:pPr/>
              <a:t>85</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9" name="Shape 20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r>
              <a:rPr lang="en-US" sz="1800" b="0" i="0" u="none" strike="noStrike" cap="none" baseline="0"/>
              <a:t>No menorah lighting please – its confusing</a:t>
            </a:r>
          </a:p>
        </p:txBody>
      </p:sp>
      <p:sp>
        <p:nvSpPr>
          <p:cNvPr id="210" name="Shape 210"/>
          <p:cNvSpPr txBox="1"/>
          <p:nvPr/>
        </p:nvSpPr>
        <p:spPr>
          <a:xfrm>
            <a:off x="3884612" y="8685211"/>
            <a:ext cx="2971799" cy="457200"/>
          </a:xfrm>
          <a:prstGeom prst="rect">
            <a:avLst/>
          </a:prstGeom>
          <a:noFill/>
          <a:ln>
            <a:noFill/>
          </a:ln>
        </p:spPr>
        <p:txBody>
          <a:bodyPr lIns="91425" tIns="45700" rIns="91425" bIns="45700" anchor="b" anchorCtr="0">
            <a:noAutofit/>
          </a:bodyPr>
          <a:lstStyle/>
          <a:p>
            <a:pPr algn="r">
              <a:buClr>
                <a:srgbClr val="000000"/>
              </a:buClr>
              <a:buSzPct val="25000"/>
              <a:buFont typeface="Arial"/>
              <a:buNone/>
            </a:pPr>
            <a:fld id="{00000000-1234-1234-1234-123412341234}" type="slidenum">
              <a:rPr lang="en-US" sz="1200" kern="0">
                <a:solidFill>
                  <a:srgbClr val="000000"/>
                </a:solidFill>
                <a:latin typeface="Arial"/>
                <a:ea typeface="Arial"/>
                <a:cs typeface="Arial"/>
                <a:sym typeface="Arial"/>
                <a:rtl val="0"/>
              </a:rPr>
              <a:pPr algn="r">
                <a:buClr>
                  <a:srgbClr val="000000"/>
                </a:buClr>
                <a:buSzPct val="25000"/>
                <a:buFont typeface="Arial"/>
                <a:buNone/>
              </a:pPr>
              <a:t>10</a:t>
            </a:fld>
            <a:endParaRPr lang="en-US" sz="1200" kern="0">
              <a:solidFill>
                <a:srgbClr val="000000"/>
              </a:solidFill>
              <a:latin typeface="Arial"/>
              <a:ea typeface="Arial"/>
              <a:cs typeface="Arial"/>
              <a:sym typeface="Arial"/>
              <a:rtl val="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95" name="Group 94"/>
          <p:cNvGrpSpPr/>
          <p:nvPr/>
        </p:nvGrpSpPr>
        <p:grpSpPr>
          <a:xfrm>
            <a:off x="0" y="-30477"/>
            <a:ext cx="9067800" cy="6889273"/>
            <a:chOff x="0" y="-30477"/>
            <a:chExt cx="9067800" cy="6889273"/>
          </a:xfrm>
        </p:grpSpPr>
        <p:cxnSp>
          <p:nvCxnSpPr>
            <p:cNvPr id="110" name="Straight Connector 109"/>
            <p:cNvCxnSpPr/>
            <p:nvPr/>
          </p:nvCxnSpPr>
          <p:spPr>
            <a:xfrm rot="16200000" flipH="1">
              <a:off x="-1447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H="1">
              <a:off x="-1638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5400000">
              <a:off x="-1485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rot="5400000">
              <a:off x="-32385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flipH="1">
              <a:off x="-33147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6200000" flipH="1">
              <a:off x="-1371600" y="2971800"/>
              <a:ext cx="6858000"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rot="16200000" flipH="1">
              <a:off x="-2819400" y="3200400"/>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rot="5400000">
              <a:off x="-2705099" y="3238500"/>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rot="16200000" flipH="1">
              <a:off x="-21336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rot="16200000" flipH="1">
              <a:off x="-31242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rot="16200000" flipH="1">
              <a:off x="-1828799" y="3352799"/>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28194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16200000" flipH="1">
              <a:off x="-2438400" y="3124200"/>
              <a:ext cx="6858000" cy="609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rot="5400000">
              <a:off x="-173164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rot="5400000">
              <a:off x="-1142048"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rot="5400000">
              <a:off x="-9144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rot="5400000">
              <a:off x="-185547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6200000" flipH="1">
              <a:off x="-26431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6200000" flipH="1">
              <a:off x="-1954530" y="3326130"/>
              <a:ext cx="6858000" cy="20574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16200000" flipH="1">
              <a:off x="-2362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flipH="1">
              <a:off x="-21336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rot="16200000" flipH="1">
              <a:off x="10668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rot="16200000" flipH="1">
              <a:off x="8763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rot="5400000">
              <a:off x="1028700" y="3238500"/>
              <a:ext cx="6858000"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rot="5400000">
              <a:off x="-723900" y="3314700"/>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rot="16200000" flipH="1">
              <a:off x="-800100" y="3314700"/>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rot="5400000">
              <a:off x="-152400" y="3429000"/>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rot="16200000" flipH="1">
              <a:off x="-304800" y="3200400"/>
              <a:ext cx="6858000"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rot="5400000">
              <a:off x="-190499" y="3238500"/>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rot="16200000" flipH="1">
              <a:off x="381000" y="3200400"/>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rot="16200000" flipH="1">
              <a:off x="-609600" y="3276600"/>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rot="16200000" flipH="1">
              <a:off x="685801" y="3352799"/>
              <a:ext cx="6858000" cy="152401"/>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rot="16200000" flipH="1">
              <a:off x="-304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rot="5400000">
              <a:off x="-10287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rot="5400000">
              <a:off x="782955" y="2722245"/>
              <a:ext cx="6858000"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rot="5400000">
              <a:off x="1372552" y="3277552"/>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rot="5400000">
              <a:off x="16002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rot="5400000">
              <a:off x="659130" y="3227070"/>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rot="16200000" flipH="1">
              <a:off x="-128587" y="3252788"/>
              <a:ext cx="6858000"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rot="16200000" flipH="1">
              <a:off x="560070" y="3326130"/>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rot="16200000" flipH="1">
              <a:off x="152400" y="3352800"/>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rot="16200000" flipH="1">
              <a:off x="3810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flipH="1">
              <a:off x="2743200" y="3352801"/>
              <a:ext cx="6858000" cy="1524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6200000" flipH="1">
              <a:off x="2095501"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5400000">
              <a:off x="2705100" y="3238501"/>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rot="5400000">
              <a:off x="1828801" y="3276600"/>
              <a:ext cx="6857999"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rot="16200000" flipH="1">
              <a:off x="1066800" y="3200402"/>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16200000" flipH="1">
              <a:off x="2362201" y="3352800"/>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rot="5400000">
              <a:off x="2646045" y="2722246"/>
              <a:ext cx="6858000"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rot="5400000">
              <a:off x="3048952" y="3277553"/>
              <a:ext cx="6858000"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rot="5400000">
              <a:off x="2895600" y="3276601"/>
              <a:ext cx="6858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rot="5400000">
              <a:off x="2388870" y="3227071"/>
              <a:ext cx="6858000"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rot="16200000" flipH="1">
              <a:off x="22364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rot="16200000" flipH="1">
              <a:off x="17526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16200000" flipH="1">
              <a:off x="19812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rot="5400000">
              <a:off x="3467100" y="3314701"/>
              <a:ext cx="6858000"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rot="16200000" flipH="1">
              <a:off x="3467099" y="3314701"/>
              <a:ext cx="6858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rot="5400000">
              <a:off x="4038600" y="3429001"/>
              <a:ext cx="6858000"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16200000" flipH="1">
              <a:off x="3886200" y="3200401"/>
              <a:ext cx="6858000"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rot="5400000">
              <a:off x="4000501" y="3238501"/>
              <a:ext cx="6858000"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rot="16200000" flipH="1">
              <a:off x="4572000" y="3200401"/>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rot="16200000" flipH="1">
              <a:off x="3733800" y="3352800"/>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rot="5400000">
              <a:off x="3619500" y="3314700"/>
              <a:ext cx="6858000"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rot="16200000" flipH="1">
              <a:off x="4214813" y="3252788"/>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rot="16200000" flipH="1">
              <a:off x="4751070" y="3326131"/>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rot="16200000" flipH="1">
              <a:off x="4343400" y="3352801"/>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rot="16200000" flipH="1">
              <a:off x="4572000" y="3352801"/>
              <a:ext cx="6858000"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rot="16200000" flipH="1">
              <a:off x="5257800" y="3352802"/>
              <a:ext cx="68580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6200000" flipH="1">
              <a:off x="5067300" y="3238502"/>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rot="5400000">
              <a:off x="5219700" y="3238502"/>
              <a:ext cx="6858000" cy="381000"/>
            </a:xfrm>
            <a:prstGeom prst="line">
              <a:avLst/>
            </a:prstGeom>
            <a:ln w="5080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rot="16200000" flipH="1">
              <a:off x="4876801" y="3352801"/>
              <a:ext cx="6858000"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5400000">
              <a:off x="5527994" y="3318196"/>
              <a:ext cx="6888479"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rot="5400000">
              <a:off x="4850130" y="3227072"/>
              <a:ext cx="6858000"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rot="16200000" flipH="1">
              <a:off x="4751070" y="3326132"/>
              <a:ext cx="6858000"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5400000">
              <a:off x="5562599" y="3429001"/>
              <a:ext cx="685800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rot="5400000">
              <a:off x="2552700" y="3390900"/>
              <a:ext cx="6858000"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rot="16200000" flipH="1">
              <a:off x="3048000" y="3352800"/>
              <a:ext cx="6858000"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rot="16200000" flipH="1">
              <a:off x="3238500" y="3238500"/>
              <a:ext cx="6858000"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rot="5400000">
              <a:off x="2133600" y="3276600"/>
              <a:ext cx="6858000"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rot="16200000" flipH="1">
              <a:off x="3148013" y="3252789"/>
              <a:ext cx="6858000"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rot="5400000">
              <a:off x="3771900" y="3238500"/>
              <a:ext cx="68580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rot="5400000">
              <a:off x="4229100" y="2933700"/>
              <a:ext cx="6858000"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rot="16200000" flipH="1">
              <a:off x="1371600" y="3200403"/>
              <a:ext cx="6858000"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p:txBody>
          <a:bodyPr/>
          <a:lstStyle/>
          <a:p>
            <a:fld id="{77BC447B-7B9D-421A-BDB0-C44F9F9C5BE9}" type="datetimeFigureOut">
              <a:rPr lang="en-US" smtClean="0"/>
              <a:t>12/21/2014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36792-DC37-4B45-AD14-9D7CF6173BB1}" type="slidenum">
              <a:rPr lang="en-US" smtClean="0"/>
              <a:t>‹#›</a:t>
            </a:fld>
            <a:endParaRPr lang="en-US"/>
          </a:p>
        </p:txBody>
      </p:sp>
      <p:sp>
        <p:nvSpPr>
          <p:cNvPr id="113" name="Rectangle 112"/>
          <p:cNvSpPr/>
          <p:nvPr/>
        </p:nvSpPr>
        <p:spPr>
          <a:xfrm>
            <a:off x="0" y="1905000"/>
            <a:ext cx="4953000" cy="3124200"/>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grpSp>
        <p:nvGrpSpPr>
          <p:cNvPr id="94" name="Group 93"/>
          <p:cNvGrpSpPr/>
          <p:nvPr/>
        </p:nvGrpSpPr>
        <p:grpSpPr>
          <a:xfrm>
            <a:off x="0" y="2057400"/>
            <a:ext cx="4801394" cy="2820988"/>
            <a:chOff x="0" y="2057400"/>
            <a:chExt cx="4801394" cy="2820988"/>
          </a:xfrm>
        </p:grpSpPr>
        <p:cxnSp>
          <p:nvCxnSpPr>
            <p:cNvPr id="117" name="Straight Connector 116"/>
            <p:cNvCxnSpPr/>
            <p:nvPr/>
          </p:nvCxnSpPr>
          <p:spPr>
            <a:xfrm>
              <a:off x="0" y="20574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0" y="4876800"/>
              <a:ext cx="48006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3391694" y="3467100"/>
              <a:ext cx="2818606"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28600" y="2130425"/>
            <a:ext cx="4419600" cy="1600327"/>
          </a:xfrm>
        </p:spPr>
        <p:txBody>
          <a:bodyPr anchor="b">
            <a:normAutofit/>
          </a:bodyPr>
          <a:lstStyle>
            <a:lvl1pPr algn="l">
              <a:defRPr sz="3600" b="1" cap="none" spc="40" baseline="0">
                <a:ln w="13335" cmpd="sng">
                  <a:solidFill>
                    <a:schemeClr val="accent1">
                      <a:lumMod val="50000"/>
                    </a:schemeClr>
                  </a:solidFill>
                  <a:prstDash val="solid"/>
                </a:ln>
                <a:solidFill>
                  <a:schemeClr val="accent6">
                    <a:tint val="1000"/>
                  </a:schemeClr>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28600" y="3733800"/>
            <a:ext cx="4419600" cy="1066800"/>
          </a:xfrm>
        </p:spPr>
        <p:txBody>
          <a:bodyPr>
            <a:normAutofit/>
          </a:bodyPr>
          <a:lstStyle>
            <a:lvl1pPr marL="0" indent="0" algn="l">
              <a:buNone/>
              <a:defRPr sz="22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BC447B-7B9D-421A-BDB0-C44F9F9C5BE9}" type="datetimeFigureOut">
              <a:rPr lang="en-US" smtClean="0"/>
              <a:t>12/21/2014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36792-DC37-4B45-AD14-9D7CF6173BB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BC447B-7B9D-421A-BDB0-C44F9F9C5BE9}" type="datetimeFigureOut">
              <a:rPr lang="en-US" smtClean="0"/>
              <a:t>12/21/2014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36792-DC37-4B45-AD14-9D7CF6173BB1}"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15611562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2003848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BC447B-7B9D-421A-BDB0-C44F9F9C5BE9}" type="datetimeFigureOut">
              <a:rPr lang="en-US" smtClean="0"/>
              <a:t>12/21/2014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36792-DC37-4B45-AD14-9D7CF6173BB1}"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10579506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grpSp>
        <p:nvGrpSpPr>
          <p:cNvPr id="7" name="Group 92"/>
          <p:cNvGrpSpPr/>
          <p:nvPr/>
        </p:nvGrpSpPr>
        <p:grpSpPr>
          <a:xfrm>
            <a:off x="1" y="-30478"/>
            <a:ext cx="9067799" cy="4846320"/>
            <a:chOff x="1" y="-30477"/>
            <a:chExt cx="9067799" cy="4526277"/>
          </a:xfrm>
        </p:grpSpPr>
        <p:cxnSp>
          <p:nvCxnSpPr>
            <p:cNvPr id="8" name="Straight Connector 7"/>
            <p:cNvCxnSpPr/>
            <p:nvPr/>
          </p:nvCxnSpPr>
          <p:spPr>
            <a:xfrm rot="16200000" flipH="1">
              <a:off x="-2716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4621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0976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206236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213856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195465" y="1785212"/>
              <a:ext cx="4505731" cy="9144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164326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528964"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95746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94806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652664" y="2166211"/>
              <a:ext cx="4505731" cy="152401"/>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6432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90700" y="2019300"/>
              <a:ext cx="4495800" cy="4572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551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26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7933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1467052"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77839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118606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95746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H="1">
              <a:off x="22429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20524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2204835" y="2051912"/>
              <a:ext cx="4505731" cy="3810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52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376035"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1023735" y="2242139"/>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1335" y="2013812"/>
              <a:ext cx="4505731" cy="4572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985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1557135" y="2013812"/>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5665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1861936" y="2166211"/>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8713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1474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1959090" y="1535657"/>
              <a:ext cx="4505731" cy="1413510"/>
            </a:xfrm>
            <a:prstGeom prst="line">
              <a:avLst/>
            </a:prstGeom>
            <a:ln>
              <a:solidFill>
                <a:schemeClr val="accent1">
                  <a:alpha val="39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2548687" y="2090964"/>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7763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83526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1047548" y="2066200"/>
              <a:ext cx="4505731" cy="35242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736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328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57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39193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3271636"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38812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a:off x="3004936" y="2090012"/>
              <a:ext cx="4505730" cy="3048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H="1">
              <a:off x="22429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383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3822180" y="1535657"/>
              <a:ext cx="4505731" cy="1413510"/>
            </a:xfrm>
            <a:prstGeom prst="line">
              <a:avLst/>
            </a:prstGeom>
            <a:ln>
              <a:solidFill>
                <a:schemeClr val="accent1">
                  <a:alpha val="56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4225087" y="2090965"/>
              <a:ext cx="4505731" cy="302895"/>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4071735" y="2090012"/>
              <a:ext cx="4505731"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3565005" y="2040482"/>
              <a:ext cx="4505731" cy="40386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34126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2928735" y="2166212"/>
              <a:ext cx="4505731" cy="152400"/>
            </a:xfrm>
            <a:prstGeom prst="line">
              <a:avLst/>
            </a:prstGeom>
            <a:ln w="57150">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081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4643235" y="2128112"/>
              <a:ext cx="4505731" cy="228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4643234" y="2128112"/>
              <a:ext cx="4505731"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214735" y="2242140"/>
              <a:ext cx="4505731" cy="1588"/>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5062335" y="2013812"/>
              <a:ext cx="4505731" cy="457200"/>
            </a:xfrm>
            <a:prstGeom prst="line">
              <a:avLst/>
            </a:prstGeom>
            <a:ln>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5176636" y="2051912"/>
              <a:ext cx="4505731" cy="38100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748135" y="2013813"/>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49099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795635" y="2128112"/>
              <a:ext cx="4505731" cy="2286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53909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5927205" y="2139542"/>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5519535" y="2166212"/>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5748135" y="2166212"/>
              <a:ext cx="4505731" cy="152400"/>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6433935" y="2166213"/>
              <a:ext cx="4505731"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62434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395835" y="2051913"/>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H="1">
              <a:off x="6052936" y="2166212"/>
              <a:ext cx="4505731" cy="152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6709356" y="2136834"/>
              <a:ext cx="4525755" cy="191133"/>
            </a:xfrm>
            <a:prstGeom prst="line">
              <a:avLst/>
            </a:prstGeom>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6026265" y="2040483"/>
              <a:ext cx="4505731" cy="40386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H="1">
              <a:off x="5927205" y="2139543"/>
              <a:ext cx="4505731" cy="205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6738734" y="2242140"/>
              <a:ext cx="4505732" cy="1588"/>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728835" y="2204312"/>
              <a:ext cx="4505731" cy="76200"/>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H="1">
              <a:off x="4224135" y="2166212"/>
              <a:ext cx="4505731" cy="1524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H="1">
              <a:off x="4414635" y="2051912"/>
              <a:ext cx="4505731" cy="381000"/>
            </a:xfrm>
            <a:prstGeom prst="line">
              <a:avLst/>
            </a:prstGeom>
            <a:ln w="19050">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309735" y="2090012"/>
              <a:ext cx="4505731" cy="304800"/>
            </a:xfrm>
            <a:prstGeom prst="line">
              <a:avLst/>
            </a:prstGeom>
            <a:ln w="47625">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324148" y="2066200"/>
              <a:ext cx="4505731" cy="352425"/>
            </a:xfrm>
            <a:prstGeom prst="line">
              <a:avLst/>
            </a:prstGeom>
            <a:ln w="15875">
              <a:solidFill>
                <a:schemeClr val="accent1">
                  <a:alpha val="7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4948035" y="2051912"/>
              <a:ext cx="4505731"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5405235" y="1747112"/>
              <a:ext cx="4505731" cy="990600"/>
            </a:xfrm>
            <a:prstGeom prst="line">
              <a:avLst/>
            </a:prstGeom>
            <a:ln w="28575">
              <a:solidFill>
                <a:schemeClr val="accent1">
                  <a:alpha val="58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H="1">
              <a:off x="2547735" y="2013814"/>
              <a:ext cx="4505731" cy="457199"/>
            </a:xfrm>
            <a:prstGeom prst="line">
              <a:avLst/>
            </a:prstGeom>
            <a:ln w="38100">
              <a:solidFill>
                <a:schemeClr val="accent1">
                  <a:alpha val="47000"/>
                </a:schemeClr>
              </a:solidFill>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0" y="4311168"/>
            <a:ext cx="9144000" cy="190500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96" name="Straight Connector 95"/>
          <p:cNvCxnSpPr/>
          <p:nvPr/>
        </p:nvCxnSpPr>
        <p:spPr>
          <a:xfrm>
            <a:off x="0" y="4387368"/>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0" y="6138380"/>
            <a:ext cx="914400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5621364"/>
            <a:ext cx="8305800" cy="414649"/>
          </a:xfrm>
        </p:spPr>
        <p:txBody>
          <a:bodyPr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5" name="Title 94"/>
          <p:cNvSpPr>
            <a:spLocks noGrp="1"/>
          </p:cNvSpPr>
          <p:nvPr>
            <p:ph type="title"/>
          </p:nvPr>
        </p:nvSpPr>
        <p:spPr>
          <a:xfrm>
            <a:off x="457200" y="4463568"/>
            <a:ext cx="8305800" cy="1143000"/>
          </a:xfrm>
        </p:spPr>
        <p:txBody>
          <a:bodyPr/>
          <a:lstStyle/>
          <a:p>
            <a:r>
              <a:rPr lang="en-US" smtClean="0"/>
              <a:t>Click to edit Master title style</a:t>
            </a:r>
            <a:endParaRPr lang="en-US"/>
          </a:p>
        </p:txBody>
      </p:sp>
      <p:sp>
        <p:nvSpPr>
          <p:cNvPr id="2" name="Date Placeholder 1"/>
          <p:cNvSpPr>
            <a:spLocks noGrp="1"/>
          </p:cNvSpPr>
          <p:nvPr>
            <p:ph type="dt" sz="half" idx="10"/>
          </p:nvPr>
        </p:nvSpPr>
        <p:spPr/>
        <p:txBody>
          <a:bodyPr/>
          <a:lstStyle/>
          <a:p>
            <a:fld id="{77BC447B-7B9D-421A-BDB0-C44F9F9C5BE9}" type="datetimeFigureOut">
              <a:rPr lang="en-US" smtClean="0"/>
              <a:t>12/21/2014</a:t>
            </a:fld>
            <a:endParaRPr lang="en-US"/>
          </a:p>
        </p:txBody>
      </p:sp>
      <p:sp>
        <p:nvSpPr>
          <p:cNvPr id="91" name="Footer Placeholder 90"/>
          <p:cNvSpPr>
            <a:spLocks noGrp="1"/>
          </p:cNvSpPr>
          <p:nvPr>
            <p:ph type="ftr" sz="quarter" idx="11"/>
          </p:nvPr>
        </p:nvSpPr>
        <p:spPr/>
        <p:txBody>
          <a:bodyPr/>
          <a:lstStyle/>
          <a:p>
            <a:endParaRPr lang="en-US"/>
          </a:p>
        </p:txBody>
      </p:sp>
      <p:sp>
        <p:nvSpPr>
          <p:cNvPr id="92" name="Slide Number Placeholder 91"/>
          <p:cNvSpPr>
            <a:spLocks noGrp="1"/>
          </p:cNvSpPr>
          <p:nvPr>
            <p:ph type="sldNum" sz="quarter" idx="12"/>
          </p:nvPr>
        </p:nvSpPr>
        <p:spPr/>
        <p:txBody>
          <a:bodyPr/>
          <a:lstStyle/>
          <a:p>
            <a:fld id="{F5A36792-DC37-4B45-AD14-9D7CF6173BB1}"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a:xfrm>
            <a:off x="2362200" y="5029200"/>
            <a:ext cx="4495800" cy="990600"/>
          </a:xfrm>
        </p:spPr>
        <p:txBody>
          <a:bodyPr anchor="b" anchorCtr="0"/>
          <a:lstStyle>
            <a:lvl1pPr algn="ctr">
              <a:defRPr sz="4800">
                <a:solidFill>
                  <a:schemeClr val="tx2">
                    <a:lumMod val="75000"/>
                  </a:schemeClr>
                </a:solidFill>
              </a:defRPr>
            </a:lvl1pPr>
          </a:lstStyle>
          <a:p>
            <a:r>
              <a:rPr lang="en-US" smtClean="0"/>
              <a:t>Click to edit Master title style</a:t>
            </a:r>
            <a:endParaRPr lang="en-US" dirty="0"/>
          </a:p>
        </p:txBody>
      </p:sp>
      <p:sp>
        <p:nvSpPr>
          <p:cNvPr id="11267" name="Rectangle 3"/>
          <p:cNvSpPr>
            <a:spLocks noGrp="1" noChangeArrowheads="1"/>
          </p:cNvSpPr>
          <p:nvPr>
            <p:ph type="subTitle" idx="1"/>
          </p:nvPr>
        </p:nvSpPr>
        <p:spPr>
          <a:xfrm>
            <a:off x="2362200" y="5867400"/>
            <a:ext cx="4495800" cy="685800"/>
          </a:xfrm>
        </p:spPr>
        <p:txBody>
          <a:bodyPr/>
          <a:lstStyle>
            <a:lvl1pPr marL="0" indent="0" algn="ctr">
              <a:defRPr/>
            </a:lvl1pPr>
          </a:lstStyle>
          <a:p>
            <a:r>
              <a:rPr lang="en-US" smtClean="0"/>
              <a:t>Click to edit Master subtitle style</a:t>
            </a:r>
            <a:endParaRPr lang="en-US" dirty="0"/>
          </a:p>
        </p:txBody>
      </p:sp>
      <p:sp>
        <p:nvSpPr>
          <p:cNvPr id="11268" name="Rectangle 4"/>
          <p:cNvSpPr>
            <a:spLocks noGrp="1" noChangeArrowheads="1"/>
          </p:cNvSpPr>
          <p:nvPr>
            <p:ph type="dt" sz="half" idx="2"/>
          </p:nvPr>
        </p:nvSpPr>
        <p:spPr>
          <a:xfrm>
            <a:off x="0" y="6689725"/>
            <a:ext cx="2133600" cy="168275"/>
          </a:xfrm>
        </p:spPr>
        <p:txBody>
          <a:bodyPr/>
          <a:lstStyle>
            <a:lvl1pPr>
              <a:defRPr b="0">
                <a:latin typeface="Arial Black" pitchFamily="34" charset="0"/>
              </a:defRPr>
            </a:lvl1pPr>
          </a:lstStyle>
          <a:p>
            <a:endParaRPr lang="en-US">
              <a:solidFill>
                <a:prstClr val="white"/>
              </a:solidFill>
            </a:endParaRPr>
          </a:p>
        </p:txBody>
      </p:sp>
      <p:sp>
        <p:nvSpPr>
          <p:cNvPr id="11269" name="Rectangle 5"/>
          <p:cNvSpPr>
            <a:spLocks noGrp="1" noChangeArrowheads="1"/>
          </p:cNvSpPr>
          <p:nvPr>
            <p:ph type="ftr" sz="quarter" idx="3"/>
          </p:nvPr>
        </p:nvSpPr>
        <p:spPr/>
        <p:txBody>
          <a:bodyPr/>
          <a:lstStyle>
            <a:lvl1pPr>
              <a:defRPr b="0">
                <a:latin typeface="Arial Black" pitchFamily="34" charset="0"/>
              </a:defRPr>
            </a:lvl1pPr>
          </a:lstStyle>
          <a:p>
            <a:endParaRPr lang="en-US">
              <a:solidFill>
                <a:prstClr val="white"/>
              </a:solidFill>
            </a:endParaRPr>
          </a:p>
        </p:txBody>
      </p:sp>
      <p:sp>
        <p:nvSpPr>
          <p:cNvPr id="11270" name="Rectangle 6"/>
          <p:cNvSpPr>
            <a:spLocks noGrp="1" noChangeArrowheads="1"/>
          </p:cNvSpPr>
          <p:nvPr>
            <p:ph type="sldNum" sz="quarter" idx="4"/>
          </p:nvPr>
        </p:nvSpPr>
        <p:spPr>
          <a:xfrm>
            <a:off x="7010400" y="6689725"/>
            <a:ext cx="2133600" cy="168275"/>
          </a:xfrm>
        </p:spPr>
        <p:txBody>
          <a:bodyPr/>
          <a:lstStyle>
            <a:lvl1pPr>
              <a:defRPr b="0">
                <a:latin typeface="Arial Black" pitchFamily="34" charset="0"/>
              </a:defRPr>
            </a:lvl1pPr>
          </a:lstStyle>
          <a:p>
            <a:fld id="{BD922EBD-3523-4638-B530-8682D4B5A2AB}"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566401929"/>
      </p:ext>
    </p:extLst>
  </p:cSld>
  <p:clrMapOvr>
    <a:masterClrMapping/>
  </p:clrMapOvr>
  <p:transition spd="med">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prstClr val="white"/>
              </a:solidFill>
            </a:endParaRPr>
          </a:p>
        </p:txBody>
      </p:sp>
      <p:sp>
        <p:nvSpPr>
          <p:cNvPr id="5" name="Footer Placeholder 4"/>
          <p:cNvSpPr>
            <a:spLocks noGrp="1"/>
          </p:cNvSpPr>
          <p:nvPr>
            <p:ph type="ftr" sz="quarter" idx="11"/>
          </p:nvPr>
        </p:nvSpPr>
        <p:spPr/>
        <p:txBody>
          <a:bodyPr/>
          <a:lstStyle>
            <a:lvl1pPr>
              <a:defRPr/>
            </a:lvl1p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defRPr/>
            </a:lvl1pPr>
          </a:lstStyle>
          <a:p>
            <a:fld id="{778CAA99-A069-4F4F-8BCF-912413820299}"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032441329"/>
      </p:ext>
    </p:extLst>
  </p:cSld>
  <p:clrMapOvr>
    <a:masterClrMapping/>
  </p:clrMapOvr>
  <p:transition spd="med">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solidFill>
                <a:prstClr val="white"/>
              </a:solidFill>
            </a:endParaRPr>
          </a:p>
        </p:txBody>
      </p:sp>
      <p:sp>
        <p:nvSpPr>
          <p:cNvPr id="5" name="Footer Placeholder 4"/>
          <p:cNvSpPr>
            <a:spLocks noGrp="1"/>
          </p:cNvSpPr>
          <p:nvPr>
            <p:ph type="ftr" sz="quarter" idx="11"/>
          </p:nvPr>
        </p:nvSpPr>
        <p:spPr/>
        <p:txBody>
          <a:bodyPr/>
          <a:lstStyle>
            <a:lvl1pPr>
              <a:defRPr/>
            </a:lvl1p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defRPr/>
            </a:lvl1pPr>
          </a:lstStyle>
          <a:p>
            <a:fld id="{778CAA99-A069-4F4F-8BCF-912413820299}"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416757368"/>
      </p:ext>
    </p:extLst>
  </p:cSld>
  <p:clrMapOvr>
    <a:masterClrMapping/>
  </p:clrMapOvr>
  <p:transition spd="med">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5691187"/>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4191000"/>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prstClr val="white"/>
              </a:solidFill>
            </a:endParaRPr>
          </a:p>
        </p:txBody>
      </p:sp>
      <p:sp>
        <p:nvSpPr>
          <p:cNvPr id="5" name="Footer Placeholder 4"/>
          <p:cNvSpPr>
            <a:spLocks noGrp="1"/>
          </p:cNvSpPr>
          <p:nvPr>
            <p:ph type="ftr" sz="quarter" idx="11"/>
          </p:nvPr>
        </p:nvSpPr>
        <p:spPr/>
        <p:txBody>
          <a:bodyPr/>
          <a:lstStyle>
            <a:lvl1pPr>
              <a:defRPr/>
            </a:lvl1p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defRPr/>
            </a:lvl1pPr>
          </a:lstStyle>
          <a:p>
            <a:fld id="{14700A4C-E2E9-4C6B-961E-B2212D6A2BA3}"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841214446"/>
      </p:ext>
    </p:extLst>
  </p:cSld>
  <p:clrMapOvr>
    <a:masterClrMapping/>
  </p:clrMapOvr>
  <p:transition spd="med">
    <p:fade thruBlk="1"/>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1600200"/>
            <a:ext cx="29718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600200"/>
            <a:ext cx="29718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prstClr val="white"/>
              </a:solidFill>
            </a:endParaRPr>
          </a:p>
        </p:txBody>
      </p:sp>
      <p:sp>
        <p:nvSpPr>
          <p:cNvPr id="6" name="Footer Placeholder 5"/>
          <p:cNvSpPr>
            <a:spLocks noGrp="1"/>
          </p:cNvSpPr>
          <p:nvPr>
            <p:ph type="ftr" sz="quarter" idx="11"/>
          </p:nvPr>
        </p:nvSpPr>
        <p:spPr/>
        <p:txBody>
          <a:bodyPr/>
          <a:lstStyle>
            <a:lvl1pPr>
              <a:defRPr/>
            </a:lvl1pPr>
          </a:lstStyle>
          <a:p>
            <a:endParaRPr lang="en-US">
              <a:solidFill>
                <a:prstClr val="white"/>
              </a:solidFill>
            </a:endParaRPr>
          </a:p>
        </p:txBody>
      </p:sp>
      <p:sp>
        <p:nvSpPr>
          <p:cNvPr id="7" name="Slide Number Placeholder 6"/>
          <p:cNvSpPr>
            <a:spLocks noGrp="1"/>
          </p:cNvSpPr>
          <p:nvPr>
            <p:ph type="sldNum" sz="quarter" idx="12"/>
          </p:nvPr>
        </p:nvSpPr>
        <p:spPr/>
        <p:txBody>
          <a:bodyPr/>
          <a:lstStyle>
            <a:lvl1pPr>
              <a:defRPr/>
            </a:lvl1pPr>
          </a:lstStyle>
          <a:p>
            <a:fld id="{BE25C00F-2918-47EE-8015-AFEF7543F7A6}"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725405347"/>
      </p:ext>
    </p:extLst>
  </p:cSld>
  <p:clrMapOvr>
    <a:masterClrMapping/>
  </p:clrMapOvr>
  <p:transition spd="med">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prstClr val="white"/>
              </a:solidFill>
            </a:endParaRPr>
          </a:p>
        </p:txBody>
      </p:sp>
      <p:sp>
        <p:nvSpPr>
          <p:cNvPr id="8" name="Footer Placeholder 7"/>
          <p:cNvSpPr>
            <a:spLocks noGrp="1"/>
          </p:cNvSpPr>
          <p:nvPr>
            <p:ph type="ftr" sz="quarter" idx="11"/>
          </p:nvPr>
        </p:nvSpPr>
        <p:spPr/>
        <p:txBody>
          <a:bodyPr/>
          <a:lstStyle>
            <a:lvl1pPr>
              <a:defRPr/>
            </a:lvl1pPr>
          </a:lstStyle>
          <a:p>
            <a:endParaRPr lang="en-US">
              <a:solidFill>
                <a:prstClr val="white"/>
              </a:solidFill>
            </a:endParaRPr>
          </a:p>
        </p:txBody>
      </p:sp>
      <p:sp>
        <p:nvSpPr>
          <p:cNvPr id="9" name="Slide Number Placeholder 8"/>
          <p:cNvSpPr>
            <a:spLocks noGrp="1"/>
          </p:cNvSpPr>
          <p:nvPr>
            <p:ph type="sldNum" sz="quarter" idx="12"/>
          </p:nvPr>
        </p:nvSpPr>
        <p:spPr/>
        <p:txBody>
          <a:bodyPr/>
          <a:lstStyle>
            <a:lvl1pPr>
              <a:defRPr/>
            </a:lvl1pPr>
          </a:lstStyle>
          <a:p>
            <a:fld id="{12715A22-ED05-4E26-91FE-A34F170313E0}"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045822544"/>
      </p:ext>
    </p:extLst>
  </p:cSld>
  <p:clrMapOvr>
    <a:masterClrMapping/>
  </p:clrMapOvr>
  <p:transition spd="med">
    <p:fade thruBlk="1"/>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prstClr val="white"/>
              </a:solidFill>
            </a:endParaRPr>
          </a:p>
        </p:txBody>
      </p:sp>
      <p:sp>
        <p:nvSpPr>
          <p:cNvPr id="4" name="Footer Placeholder 3"/>
          <p:cNvSpPr>
            <a:spLocks noGrp="1"/>
          </p:cNvSpPr>
          <p:nvPr>
            <p:ph type="ftr" sz="quarter" idx="11"/>
          </p:nvPr>
        </p:nvSpPr>
        <p:spPr/>
        <p:txBody>
          <a:bodyPr/>
          <a:lstStyle>
            <a:lvl1pPr>
              <a:defRPr/>
            </a:lvl1pPr>
          </a:lstStyle>
          <a:p>
            <a:endParaRPr lang="en-US">
              <a:solidFill>
                <a:prstClr val="white"/>
              </a:solidFill>
            </a:endParaRPr>
          </a:p>
        </p:txBody>
      </p:sp>
      <p:sp>
        <p:nvSpPr>
          <p:cNvPr id="5" name="Slide Number Placeholder 4"/>
          <p:cNvSpPr>
            <a:spLocks noGrp="1"/>
          </p:cNvSpPr>
          <p:nvPr>
            <p:ph type="sldNum" sz="quarter" idx="12"/>
          </p:nvPr>
        </p:nvSpPr>
        <p:spPr/>
        <p:txBody>
          <a:bodyPr/>
          <a:lstStyle>
            <a:lvl1pPr>
              <a:defRPr/>
            </a:lvl1pPr>
          </a:lstStyle>
          <a:p>
            <a:fld id="{ED1489B2-94D6-4EC3-A67E-0C4283E0B95F}"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667893301"/>
      </p:ext>
    </p:extLst>
  </p:cSld>
  <p:clrMapOvr>
    <a:masterClrMapping/>
  </p:clrMapOvr>
  <p:transition spd="med">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prstClr val="white"/>
              </a:solidFill>
            </a:endParaRPr>
          </a:p>
        </p:txBody>
      </p:sp>
      <p:sp>
        <p:nvSpPr>
          <p:cNvPr id="3" name="Footer Placeholder 2"/>
          <p:cNvSpPr>
            <a:spLocks noGrp="1"/>
          </p:cNvSpPr>
          <p:nvPr>
            <p:ph type="ftr" sz="quarter" idx="11"/>
          </p:nvPr>
        </p:nvSpPr>
        <p:spPr/>
        <p:txBody>
          <a:bodyPr/>
          <a:lstStyle>
            <a:lvl1pPr>
              <a:defRPr/>
            </a:lvl1pPr>
          </a:lstStyle>
          <a:p>
            <a:endParaRPr lang="en-US">
              <a:solidFill>
                <a:prstClr val="white"/>
              </a:solidFill>
            </a:endParaRPr>
          </a:p>
        </p:txBody>
      </p:sp>
      <p:sp>
        <p:nvSpPr>
          <p:cNvPr id="4" name="Slide Number Placeholder 3"/>
          <p:cNvSpPr>
            <a:spLocks noGrp="1"/>
          </p:cNvSpPr>
          <p:nvPr>
            <p:ph type="sldNum" sz="quarter" idx="12"/>
          </p:nvPr>
        </p:nvSpPr>
        <p:spPr/>
        <p:txBody>
          <a:bodyPr/>
          <a:lstStyle>
            <a:lvl1pPr>
              <a:defRPr/>
            </a:lvl1pPr>
          </a:lstStyle>
          <a:p>
            <a:fld id="{0F71BFE3-F9D9-49FD-8751-622218FD350A}"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501533732"/>
      </p:ext>
    </p:extLst>
  </p:cSld>
  <p:clrMapOvr>
    <a:masterClrMapping/>
  </p:clrMapOvr>
  <p:transition spd="med">
    <p:fade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00200" y="742950"/>
            <a:ext cx="1865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3968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00200" y="1905000"/>
            <a:ext cx="1865313" cy="4221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prstClr val="white"/>
              </a:solidFill>
            </a:endParaRPr>
          </a:p>
        </p:txBody>
      </p:sp>
      <p:sp>
        <p:nvSpPr>
          <p:cNvPr id="6" name="Footer Placeholder 5"/>
          <p:cNvSpPr>
            <a:spLocks noGrp="1"/>
          </p:cNvSpPr>
          <p:nvPr>
            <p:ph type="ftr" sz="quarter" idx="11"/>
          </p:nvPr>
        </p:nvSpPr>
        <p:spPr/>
        <p:txBody>
          <a:bodyPr/>
          <a:lstStyle>
            <a:lvl1pPr>
              <a:defRPr/>
            </a:lvl1pPr>
          </a:lstStyle>
          <a:p>
            <a:endParaRPr lang="en-US">
              <a:solidFill>
                <a:prstClr val="white"/>
              </a:solidFill>
            </a:endParaRPr>
          </a:p>
        </p:txBody>
      </p:sp>
      <p:sp>
        <p:nvSpPr>
          <p:cNvPr id="7" name="Slide Number Placeholder 6"/>
          <p:cNvSpPr>
            <a:spLocks noGrp="1"/>
          </p:cNvSpPr>
          <p:nvPr>
            <p:ph type="sldNum" sz="quarter" idx="12"/>
          </p:nvPr>
        </p:nvSpPr>
        <p:spPr/>
        <p:txBody>
          <a:bodyPr/>
          <a:lstStyle>
            <a:lvl1pPr>
              <a:defRPr/>
            </a:lvl1pPr>
          </a:lstStyle>
          <a:p>
            <a:fld id="{C824E110-E0AC-4DDF-A6A9-D8BA142A8B39}"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53570023"/>
      </p:ext>
    </p:extLst>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7BC447B-7B9D-421A-BDB0-C44F9F9C5BE9}" type="datetimeFigureOut">
              <a:rPr lang="en-US" smtClean="0"/>
              <a:t>12/21/2014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36792-DC37-4B45-AD14-9D7CF6173BB1}"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838199"/>
            <a:ext cx="5486400" cy="3889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prstClr val="white"/>
              </a:solidFill>
            </a:endParaRPr>
          </a:p>
        </p:txBody>
      </p:sp>
      <p:sp>
        <p:nvSpPr>
          <p:cNvPr id="6" name="Footer Placeholder 5"/>
          <p:cNvSpPr>
            <a:spLocks noGrp="1"/>
          </p:cNvSpPr>
          <p:nvPr>
            <p:ph type="ftr" sz="quarter" idx="11"/>
          </p:nvPr>
        </p:nvSpPr>
        <p:spPr/>
        <p:txBody>
          <a:bodyPr/>
          <a:lstStyle>
            <a:lvl1pPr>
              <a:defRPr/>
            </a:lvl1pPr>
          </a:lstStyle>
          <a:p>
            <a:endParaRPr lang="en-US">
              <a:solidFill>
                <a:prstClr val="white"/>
              </a:solidFill>
            </a:endParaRPr>
          </a:p>
        </p:txBody>
      </p:sp>
      <p:sp>
        <p:nvSpPr>
          <p:cNvPr id="7" name="Slide Number Placeholder 6"/>
          <p:cNvSpPr>
            <a:spLocks noGrp="1"/>
          </p:cNvSpPr>
          <p:nvPr>
            <p:ph type="sldNum" sz="quarter" idx="12"/>
          </p:nvPr>
        </p:nvSpPr>
        <p:spPr/>
        <p:txBody>
          <a:bodyPr/>
          <a:lstStyle>
            <a:lvl1pPr>
              <a:defRPr/>
            </a:lvl1pPr>
          </a:lstStyle>
          <a:p>
            <a:fld id="{521D6F9F-E5D3-4B3A-869F-3A6D676BFB07}"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664825921"/>
      </p:ext>
    </p:extLst>
  </p:cSld>
  <p:clrMapOvr>
    <a:masterClrMapping/>
  </p:clrMapOvr>
  <p:transition spd="med">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prstClr val="white"/>
              </a:solidFill>
            </a:endParaRPr>
          </a:p>
        </p:txBody>
      </p:sp>
      <p:sp>
        <p:nvSpPr>
          <p:cNvPr id="5" name="Footer Placeholder 4"/>
          <p:cNvSpPr>
            <a:spLocks noGrp="1"/>
          </p:cNvSpPr>
          <p:nvPr>
            <p:ph type="ftr" sz="quarter" idx="11"/>
          </p:nvPr>
        </p:nvSpPr>
        <p:spPr/>
        <p:txBody>
          <a:bodyPr/>
          <a:lstStyle>
            <a:lvl1pPr>
              <a:defRPr/>
            </a:lvl1p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defRPr/>
            </a:lvl1pPr>
          </a:lstStyle>
          <a:p>
            <a:fld id="{BE29613A-05ED-4FB7-9C9B-5393403C1550}"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765533222"/>
      </p:ext>
    </p:extLst>
  </p:cSld>
  <p:clrMapOvr>
    <a:masterClrMapping/>
  </p:clrMapOvr>
  <p:transition spd="med">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77000" y="838200"/>
            <a:ext cx="11430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838200"/>
            <a:ext cx="6134100" cy="4953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prstClr val="white"/>
              </a:solidFill>
            </a:endParaRPr>
          </a:p>
        </p:txBody>
      </p:sp>
      <p:sp>
        <p:nvSpPr>
          <p:cNvPr id="5" name="Footer Placeholder 4"/>
          <p:cNvSpPr>
            <a:spLocks noGrp="1"/>
          </p:cNvSpPr>
          <p:nvPr>
            <p:ph type="ftr" sz="quarter" idx="11"/>
          </p:nvPr>
        </p:nvSpPr>
        <p:spPr/>
        <p:txBody>
          <a:bodyPr/>
          <a:lstStyle>
            <a:lvl1pPr>
              <a:defRPr/>
            </a:lvl1p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defRPr/>
            </a:lvl1pPr>
          </a:lstStyle>
          <a:p>
            <a:fld id="{FDE063F9-E4CD-400E-949C-70189A5B287B}"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506616852"/>
      </p:ext>
    </p:extLst>
  </p:cSld>
  <p:clrMapOvr>
    <a:masterClrMapping/>
  </p:clrMapOvr>
  <p:transition spd="med">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382000" cy="457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838200"/>
            <a:ext cx="41148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0" y="6661150"/>
            <a:ext cx="2133600" cy="196850"/>
          </a:xfrm>
        </p:spPr>
        <p:txBody>
          <a:bodyPr/>
          <a:lstStyle>
            <a:lvl1pPr>
              <a:defRPr/>
            </a:lvl1pPr>
          </a:lstStyle>
          <a:p>
            <a:endParaRPr lang="en-US">
              <a:solidFill>
                <a:prstClr val="white"/>
              </a:solidFill>
            </a:endParaRPr>
          </a:p>
        </p:txBody>
      </p:sp>
      <p:sp>
        <p:nvSpPr>
          <p:cNvPr id="6" name="Footer Placeholder 5"/>
          <p:cNvSpPr>
            <a:spLocks noGrp="1"/>
          </p:cNvSpPr>
          <p:nvPr>
            <p:ph type="ftr" sz="quarter" idx="11"/>
          </p:nvPr>
        </p:nvSpPr>
        <p:spPr>
          <a:xfrm>
            <a:off x="3124200" y="6689725"/>
            <a:ext cx="2895600" cy="168275"/>
          </a:xfrm>
        </p:spPr>
        <p:txBody>
          <a:bodyPr/>
          <a:lstStyle>
            <a:lvl1pPr>
              <a:defRPr/>
            </a:lvl1pPr>
          </a:lstStyle>
          <a:p>
            <a:endParaRPr lang="en-US">
              <a:solidFill>
                <a:prstClr val="white"/>
              </a:solidFill>
            </a:endParaRPr>
          </a:p>
        </p:txBody>
      </p:sp>
      <p:sp>
        <p:nvSpPr>
          <p:cNvPr id="7" name="Slide Number Placeholder 6"/>
          <p:cNvSpPr>
            <a:spLocks noGrp="1"/>
          </p:cNvSpPr>
          <p:nvPr>
            <p:ph type="sldNum" sz="quarter" idx="12"/>
          </p:nvPr>
        </p:nvSpPr>
        <p:spPr>
          <a:xfrm>
            <a:off x="7010400" y="6689725"/>
            <a:ext cx="2133600" cy="136525"/>
          </a:xfrm>
        </p:spPr>
        <p:txBody>
          <a:bodyPr/>
          <a:lstStyle>
            <a:lvl1pPr>
              <a:defRPr/>
            </a:lvl1pPr>
          </a:lstStyle>
          <a:p>
            <a:fld id="{2361082F-CC7E-4A7F-B657-AB19938BEC24}"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46955773"/>
      </p:ext>
    </p:extLst>
  </p:cSld>
  <p:clrMapOvr>
    <a:masterClrMapping/>
  </p:clrMapOvr>
  <p:transition spd="med">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81000" y="381000"/>
            <a:ext cx="8382000" cy="4572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8382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3810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657600"/>
            <a:ext cx="4114800" cy="2667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0" y="6661150"/>
            <a:ext cx="2133600" cy="196850"/>
          </a:xfrm>
        </p:spPr>
        <p:txBody>
          <a:bodyPr/>
          <a:lstStyle>
            <a:lvl1pPr>
              <a:defRPr/>
            </a:lvl1pPr>
          </a:lstStyle>
          <a:p>
            <a:endParaRPr lang="en-US">
              <a:solidFill>
                <a:prstClr val="white"/>
              </a:solidFill>
            </a:endParaRPr>
          </a:p>
        </p:txBody>
      </p:sp>
      <p:sp>
        <p:nvSpPr>
          <p:cNvPr id="8" name="Footer Placeholder 7"/>
          <p:cNvSpPr>
            <a:spLocks noGrp="1"/>
          </p:cNvSpPr>
          <p:nvPr>
            <p:ph type="ftr" sz="quarter" idx="11"/>
          </p:nvPr>
        </p:nvSpPr>
        <p:spPr>
          <a:xfrm>
            <a:off x="3124200" y="6689725"/>
            <a:ext cx="2895600" cy="168275"/>
          </a:xfrm>
        </p:spPr>
        <p:txBody>
          <a:bodyPr/>
          <a:lstStyle>
            <a:lvl1pPr>
              <a:defRPr/>
            </a:lvl1pPr>
          </a:lstStyle>
          <a:p>
            <a:endParaRPr lang="en-US">
              <a:solidFill>
                <a:prstClr val="white"/>
              </a:solidFill>
            </a:endParaRPr>
          </a:p>
        </p:txBody>
      </p:sp>
      <p:sp>
        <p:nvSpPr>
          <p:cNvPr id="9" name="Slide Number Placeholder 8"/>
          <p:cNvSpPr>
            <a:spLocks noGrp="1"/>
          </p:cNvSpPr>
          <p:nvPr>
            <p:ph type="sldNum" sz="quarter" idx="12"/>
          </p:nvPr>
        </p:nvSpPr>
        <p:spPr>
          <a:xfrm>
            <a:off x="7010400" y="6689725"/>
            <a:ext cx="2133600" cy="136525"/>
          </a:xfrm>
        </p:spPr>
        <p:txBody>
          <a:bodyPr/>
          <a:lstStyle>
            <a:lvl1pPr>
              <a:defRPr/>
            </a:lvl1pPr>
          </a:lstStyle>
          <a:p>
            <a:fld id="{1763B00B-31CE-4D56-A81B-F04B64C71973}"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215591073"/>
      </p:ext>
    </p:extLst>
  </p:cSld>
  <p:clrMapOvr>
    <a:masterClrMapping/>
  </p:clrMapOvr>
  <p:transition spd="med">
    <p:fade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7BC447B-7B9D-421A-BDB0-C44F9F9C5BE9}" type="datetimeFigureOut">
              <a:rPr lang="en-US" smtClean="0"/>
              <a:t>12/21/2014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36792-DC37-4B45-AD14-9D7CF6173BB1}" type="slidenum">
              <a:rPr lang="en-US" smtClean="0"/>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BC447B-7B9D-421A-BDB0-C44F9F9C5BE9}" type="datetimeFigureOut">
              <a:rPr lang="en-US" smtClean="0"/>
              <a:t>12/21/2014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36792-DC37-4B45-AD14-9D7CF6173BB1}"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BC447B-7B9D-421A-BDB0-C44F9F9C5BE9}" type="datetimeFigureOut">
              <a:rPr lang="en-US" smtClean="0"/>
              <a:t>12/21/2014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36792-DC37-4B45-AD14-9D7CF6173BB1}"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7BC447B-7B9D-421A-BDB0-C44F9F9C5BE9}" type="datetimeFigureOut">
              <a:rPr lang="en-US" smtClean="0"/>
              <a:t>12/21/2014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36792-DC37-4B45-AD14-9D7CF6173BB1}"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7BC447B-7B9D-421A-BDB0-C44F9F9C5BE9}" type="datetimeFigureOut">
              <a:rPr lang="en-US" smtClean="0"/>
              <a:t>12/21/2014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36792-DC37-4B45-AD14-9D7CF6173BB1}"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7BC447B-7B9D-421A-BDB0-C44F9F9C5BE9}" type="datetimeFigureOut">
              <a:rPr lang="en-US" smtClean="0"/>
              <a:t>12/21/2014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36792-DC37-4B45-AD14-9D7CF6173BB1}"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7BC447B-7B9D-421A-BDB0-C44F9F9C5BE9}" type="datetimeFigureOut">
              <a:rPr lang="en-US" smtClean="0"/>
              <a:t>12/21/2014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A36792-DC37-4B45-AD14-9D7CF6173BB1}"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BC447B-7B9D-421A-BDB0-C44F9F9C5BE9}" type="datetimeFigureOut">
              <a:rPr lang="en-US" smtClean="0"/>
              <a:t>12/21/2014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A36792-DC37-4B45-AD14-9D7CF6173BB1}"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BC447B-7B9D-421A-BDB0-C44F9F9C5BE9}" type="datetimeFigureOut">
              <a:rPr lang="en-US" smtClean="0"/>
              <a:t>12/21/2014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36792-DC37-4B45-AD14-9D7CF6173BB1}"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BC447B-7B9D-421A-BDB0-C44F9F9C5BE9}" type="datetimeFigureOut">
              <a:rPr lang="en-US" smtClean="0"/>
              <a:t>12/21/2014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36792-DC37-4B45-AD14-9D7CF6173BB1}" type="slidenum">
              <a:rPr lang="en-US" smtClean="0"/>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BC447B-7B9D-421A-BDB0-C44F9F9C5BE9}" type="datetimeFigureOut">
              <a:rPr lang="en-US" smtClean="0"/>
              <a:t>12/21/2014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36792-DC37-4B45-AD14-9D7CF6173BB1}"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BC447B-7B9D-421A-BDB0-C44F9F9C5BE9}" type="datetimeFigureOut">
              <a:rPr lang="en-US" smtClean="0"/>
              <a:t>12/21/2014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36792-DC37-4B45-AD14-9D7CF6173BB1}"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15611562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20038484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BC447B-7B9D-421A-BDB0-C44F9F9C5BE9}" type="datetimeFigureOut">
              <a:rPr lang="en-US" smtClean="0"/>
              <a:t>12/21/2014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A36792-DC37-4B45-AD14-9D7CF6173BB1}" type="slidenum">
              <a:rPr lang="en-US" smtClean="0"/>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BC447B-7B9D-421A-BDB0-C44F9F9C5BE9}" type="datetimeFigureOut">
              <a:rPr lang="en-US" smtClean="0"/>
              <a:t>12/21/2014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A36792-DC37-4B45-AD14-9D7CF6173BB1}" type="slidenum">
              <a:rPr lang="en-US" smtClean="0"/>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10579506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8077606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440" y="2129984"/>
            <a:ext cx="7773120" cy="1470394"/>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2321" y="3885528"/>
            <a:ext cx="6400800" cy="1752664"/>
          </a:xfrm>
        </p:spPr>
        <p:txBody>
          <a:bodyPr/>
          <a:lstStyle>
            <a:lvl1pPr marL="0" indent="0" algn="ctr">
              <a:buNone/>
              <a:defRPr/>
            </a:lvl1pPr>
            <a:lvl2pPr marL="414683" indent="0" algn="ctr">
              <a:buNone/>
              <a:defRPr/>
            </a:lvl2pPr>
            <a:lvl3pPr marL="829366" indent="0" algn="ctr">
              <a:buNone/>
              <a:defRPr/>
            </a:lvl3pPr>
            <a:lvl4pPr marL="1244049" indent="0" algn="ctr">
              <a:buNone/>
              <a:defRPr/>
            </a:lvl4pPr>
            <a:lvl5pPr marL="1658732" indent="0" algn="ctr">
              <a:buNone/>
              <a:defRPr/>
            </a:lvl5pPr>
            <a:lvl6pPr marL="2073416" indent="0" algn="ctr">
              <a:buNone/>
              <a:defRPr/>
            </a:lvl6pPr>
            <a:lvl7pPr marL="2488099" indent="0" algn="ctr">
              <a:buNone/>
              <a:defRPr/>
            </a:lvl7pPr>
            <a:lvl8pPr marL="2902782" indent="0" algn="ctr">
              <a:buNone/>
              <a:defRPr/>
            </a:lvl8pPr>
            <a:lvl9pPr marL="3317465" indent="0" algn="ctr">
              <a:buNone/>
              <a:defRPr/>
            </a:lvl9pPr>
          </a:lstStyle>
          <a:p>
            <a:r>
              <a:rPr lang="en-US" smtClean="0"/>
              <a:t>Click to edit Master subtitle style</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74E54434-5877-4478-B1BC-D1CA0F5F89E7}" type="slidenum">
              <a:rPr lang="en-US" altLang="en-US"/>
              <a:pPr/>
              <a:t>‹#›</a:t>
            </a:fld>
            <a:endParaRPr lang="en-US" altLang="en-US"/>
          </a:p>
        </p:txBody>
      </p:sp>
    </p:spTree>
    <p:extLst>
      <p:ext uri="{BB962C8B-B14F-4D97-AF65-F5344CB8AC3E}">
        <p14:creationId xmlns:p14="http://schemas.microsoft.com/office/powerpoint/2010/main" val="89971391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9DFD2B5E-6EE8-4D4A-B77A-312B732604CD}" type="slidenum">
              <a:rPr lang="en-US" altLang="en-US"/>
              <a:pPr/>
              <a:t>‹#›</a:t>
            </a:fld>
            <a:endParaRPr lang="en-US" altLang="en-US"/>
          </a:p>
        </p:txBody>
      </p:sp>
    </p:spTree>
    <p:extLst>
      <p:ext uri="{BB962C8B-B14F-4D97-AF65-F5344CB8AC3E}">
        <p14:creationId xmlns:p14="http://schemas.microsoft.com/office/powerpoint/2010/main" val="42245478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880" y="4406864"/>
            <a:ext cx="7771680" cy="1362383"/>
          </a:xfrm>
        </p:spPr>
        <p:txBody>
          <a:bodyPr anchor="t"/>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722880" y="2906225"/>
            <a:ext cx="7771680" cy="1500638"/>
          </a:xfrm>
        </p:spPr>
        <p:txBody>
          <a:bodyPr anchor="b"/>
          <a:lstStyle>
            <a:lvl1pPr marL="0" indent="0">
              <a:buNone/>
              <a:defRPr sz="1800"/>
            </a:lvl1pPr>
            <a:lvl2pPr marL="414683" indent="0">
              <a:buNone/>
              <a:defRPr sz="1600"/>
            </a:lvl2pPr>
            <a:lvl3pPr marL="829366" indent="0">
              <a:buNone/>
              <a:defRPr sz="1500"/>
            </a:lvl3pPr>
            <a:lvl4pPr marL="1244049" indent="0">
              <a:buNone/>
              <a:defRPr sz="1300"/>
            </a:lvl4pPr>
            <a:lvl5pPr marL="1658732" indent="0">
              <a:buNone/>
              <a:defRPr sz="1300"/>
            </a:lvl5pPr>
            <a:lvl6pPr marL="2073416" indent="0">
              <a:buNone/>
              <a:defRPr sz="1300"/>
            </a:lvl6pPr>
            <a:lvl7pPr marL="2488099" indent="0">
              <a:buNone/>
              <a:defRPr sz="1300"/>
            </a:lvl7pPr>
            <a:lvl8pPr marL="2902782" indent="0">
              <a:buNone/>
              <a:defRPr sz="1300"/>
            </a:lvl8pPr>
            <a:lvl9pPr marL="3317465" indent="0">
              <a:buNone/>
              <a:defRPr sz="1300"/>
            </a:lvl9pPr>
          </a:lstStyle>
          <a:p>
            <a:pPr lvl="0"/>
            <a:r>
              <a:rPr lang="en-US" smtClean="0"/>
              <a:t>Click to edit Master text styles</a:t>
            </a:r>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2DC5F4F5-6C37-491F-97EC-68C9805AD57B}" type="slidenum">
              <a:rPr lang="en-US" altLang="en-US"/>
              <a:pPr/>
              <a:t>‹#›</a:t>
            </a:fld>
            <a:endParaRPr lang="en-US" altLang="en-US"/>
          </a:p>
        </p:txBody>
      </p:sp>
    </p:spTree>
    <p:extLst>
      <p:ext uri="{BB962C8B-B14F-4D97-AF65-F5344CB8AC3E}">
        <p14:creationId xmlns:p14="http://schemas.microsoft.com/office/powerpoint/2010/main" val="24892120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6480" y="1604330"/>
            <a:ext cx="4043520" cy="4524955"/>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38241" y="1604330"/>
            <a:ext cx="4044960" cy="4524955"/>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85FC62CE-6040-4DE1-B8FE-A494DBCE1950}" type="slidenum">
              <a:rPr lang="en-US" altLang="en-US"/>
              <a:pPr/>
              <a:t>‹#›</a:t>
            </a:fld>
            <a:endParaRPr lang="en-US" altLang="en-US"/>
          </a:p>
        </p:txBody>
      </p:sp>
    </p:spTree>
    <p:extLst>
      <p:ext uri="{BB962C8B-B14F-4D97-AF65-F5344CB8AC3E}">
        <p14:creationId xmlns:p14="http://schemas.microsoft.com/office/powerpoint/2010/main" val="41891319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922" y="275071"/>
            <a:ext cx="8229600" cy="1142039"/>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920" y="1535201"/>
            <a:ext cx="4039200" cy="639427"/>
          </a:xfrm>
        </p:spPr>
        <p:txBody>
          <a:bodyPr anchor="b"/>
          <a:lstStyle>
            <a:lvl1pPr marL="0" indent="0">
              <a:buNone/>
              <a:defRPr sz="2200" b="1"/>
            </a:lvl1pPr>
            <a:lvl2pPr marL="414683" indent="0">
              <a:buNone/>
              <a:defRPr sz="1800" b="1"/>
            </a:lvl2pPr>
            <a:lvl3pPr marL="829366" indent="0">
              <a:buNone/>
              <a:defRPr sz="1600" b="1"/>
            </a:lvl3pPr>
            <a:lvl4pPr marL="1244049" indent="0">
              <a:buNone/>
              <a:defRPr sz="1500" b="1"/>
            </a:lvl4pPr>
            <a:lvl5pPr marL="1658732" indent="0">
              <a:buNone/>
              <a:defRPr sz="1500" b="1"/>
            </a:lvl5pPr>
            <a:lvl6pPr marL="2073416" indent="0">
              <a:buNone/>
              <a:defRPr sz="1500" b="1"/>
            </a:lvl6pPr>
            <a:lvl7pPr marL="2488099" indent="0">
              <a:buNone/>
              <a:defRPr sz="1500" b="1"/>
            </a:lvl7pPr>
            <a:lvl8pPr marL="2902782" indent="0">
              <a:buNone/>
              <a:defRPr sz="1500" b="1"/>
            </a:lvl8pPr>
            <a:lvl9pPr marL="3317465"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457920" y="2174628"/>
            <a:ext cx="4039200" cy="395177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442" y="1535201"/>
            <a:ext cx="4042080" cy="639427"/>
          </a:xfrm>
        </p:spPr>
        <p:txBody>
          <a:bodyPr anchor="b"/>
          <a:lstStyle>
            <a:lvl1pPr marL="0" indent="0">
              <a:buNone/>
              <a:defRPr sz="2200" b="1"/>
            </a:lvl1pPr>
            <a:lvl2pPr marL="414683" indent="0">
              <a:buNone/>
              <a:defRPr sz="1800" b="1"/>
            </a:lvl2pPr>
            <a:lvl3pPr marL="829366" indent="0">
              <a:buNone/>
              <a:defRPr sz="1600" b="1"/>
            </a:lvl3pPr>
            <a:lvl4pPr marL="1244049" indent="0">
              <a:buNone/>
              <a:defRPr sz="1500" b="1"/>
            </a:lvl4pPr>
            <a:lvl5pPr marL="1658732" indent="0">
              <a:buNone/>
              <a:defRPr sz="1500" b="1"/>
            </a:lvl5pPr>
            <a:lvl6pPr marL="2073416" indent="0">
              <a:buNone/>
              <a:defRPr sz="1500" b="1"/>
            </a:lvl6pPr>
            <a:lvl7pPr marL="2488099" indent="0">
              <a:buNone/>
              <a:defRPr sz="1500" b="1"/>
            </a:lvl7pPr>
            <a:lvl8pPr marL="2902782" indent="0">
              <a:buNone/>
              <a:defRPr sz="1500" b="1"/>
            </a:lvl8pPr>
            <a:lvl9pPr marL="3317465"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4645442" y="2174628"/>
            <a:ext cx="4042080" cy="395177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idx="10"/>
          </p:nvPr>
        </p:nvSpPr>
        <p:spPr/>
        <p:txBody>
          <a:bodyPr/>
          <a:lstStyle>
            <a:lvl1pPr>
              <a:defRPr/>
            </a:lvl1pPr>
          </a:lstStyle>
          <a:p>
            <a:endParaRPr lang="en-US" altLang="en-US"/>
          </a:p>
        </p:txBody>
      </p:sp>
      <p:sp>
        <p:nvSpPr>
          <p:cNvPr id="8" name="Footer Placeholder 7"/>
          <p:cNvSpPr>
            <a:spLocks noGrp="1"/>
          </p:cNvSpPr>
          <p:nvPr>
            <p:ph type="ftr" idx="11"/>
          </p:nvPr>
        </p:nvSpPr>
        <p:spPr/>
        <p:txBody>
          <a:bodyPr/>
          <a:lstStyle>
            <a:lvl1pPr>
              <a:defRPr/>
            </a:lvl1pPr>
          </a:lstStyle>
          <a:p>
            <a:endParaRPr lang="en-US" altLang="en-US"/>
          </a:p>
        </p:txBody>
      </p:sp>
      <p:sp>
        <p:nvSpPr>
          <p:cNvPr id="9" name="Slide Number Placeholder 8"/>
          <p:cNvSpPr>
            <a:spLocks noGrp="1"/>
          </p:cNvSpPr>
          <p:nvPr>
            <p:ph type="sldNum" idx="12"/>
          </p:nvPr>
        </p:nvSpPr>
        <p:spPr/>
        <p:txBody>
          <a:bodyPr/>
          <a:lstStyle>
            <a:lvl1pPr>
              <a:defRPr/>
            </a:lvl1pPr>
          </a:lstStyle>
          <a:p>
            <a:fld id="{67F1223E-B3CF-4989-B48F-4E716958CB3D}" type="slidenum">
              <a:rPr lang="en-US" altLang="en-US"/>
              <a:pPr/>
              <a:t>‹#›</a:t>
            </a:fld>
            <a:endParaRPr lang="en-US" altLang="en-US"/>
          </a:p>
        </p:txBody>
      </p:sp>
    </p:spTree>
    <p:extLst>
      <p:ext uri="{BB962C8B-B14F-4D97-AF65-F5344CB8AC3E}">
        <p14:creationId xmlns:p14="http://schemas.microsoft.com/office/powerpoint/2010/main" val="644575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73050"/>
            <a:ext cx="5486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7BC447B-7B9D-421A-BDB0-C44F9F9C5BE9}" type="datetimeFigureOut">
              <a:rPr lang="en-US" smtClean="0"/>
              <a:t>12/21/2014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36792-DC37-4B45-AD14-9D7CF6173BB1}" type="slidenum">
              <a:rPr lang="en-US" smtClean="0"/>
              <a:t>‹#›</a:t>
            </a:fld>
            <a:endParaRPr lang="en-US"/>
          </a:p>
        </p:txBody>
      </p:sp>
      <p:sp>
        <p:nvSpPr>
          <p:cNvPr id="37" name="Rectangle 36"/>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9" name="Straight Connector 38"/>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2400" y="1901952"/>
            <a:ext cx="2377440" cy="1371600"/>
          </a:xfrm>
        </p:spPr>
        <p:txBody>
          <a:bodyPr anchor="b">
            <a:normAutofit/>
          </a:bodyPr>
          <a:lstStyle>
            <a:lvl1pPr algn="l" defTabSz="914400" rtl="0" eaLnBrk="1" latinLnBrk="0" hangingPunct="1">
              <a:spcBef>
                <a:spcPct val="0"/>
              </a:spcBef>
              <a:buNone/>
              <a:tabLst>
                <a:tab pos="3830638" algn="l"/>
              </a:tabLst>
              <a:defRPr lang="en-US" sz="2600" b="1" kern="1200" cap="none" spc="20" baseline="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3552"/>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idx="10"/>
          </p:nvPr>
        </p:nvSpPr>
        <p:spPr/>
        <p:txBody>
          <a:bodyPr/>
          <a:lstStyle>
            <a:lvl1pPr>
              <a:defRPr/>
            </a:lvl1pPr>
          </a:lstStyle>
          <a:p>
            <a:endParaRPr lang="en-US" altLang="en-US"/>
          </a:p>
        </p:txBody>
      </p:sp>
      <p:sp>
        <p:nvSpPr>
          <p:cNvPr id="4" name="Footer Placeholder 3"/>
          <p:cNvSpPr>
            <a:spLocks noGrp="1"/>
          </p:cNvSpPr>
          <p:nvPr>
            <p:ph type="ftr" idx="11"/>
          </p:nvPr>
        </p:nvSpPr>
        <p:spPr/>
        <p:txBody>
          <a:bodyPr/>
          <a:lstStyle>
            <a:lvl1pPr>
              <a:defRPr/>
            </a:lvl1pPr>
          </a:lstStyle>
          <a:p>
            <a:endParaRPr lang="en-US" altLang="en-US"/>
          </a:p>
        </p:txBody>
      </p:sp>
      <p:sp>
        <p:nvSpPr>
          <p:cNvPr id="5" name="Slide Number Placeholder 4"/>
          <p:cNvSpPr>
            <a:spLocks noGrp="1"/>
          </p:cNvSpPr>
          <p:nvPr>
            <p:ph type="sldNum" idx="12"/>
          </p:nvPr>
        </p:nvSpPr>
        <p:spPr/>
        <p:txBody>
          <a:bodyPr/>
          <a:lstStyle>
            <a:lvl1pPr>
              <a:defRPr/>
            </a:lvl1pPr>
          </a:lstStyle>
          <a:p>
            <a:fld id="{ABBC207F-360F-4844-9454-1456AC86E41C}" type="slidenum">
              <a:rPr lang="en-US" altLang="en-US"/>
              <a:pPr/>
              <a:t>‹#›</a:t>
            </a:fld>
            <a:endParaRPr lang="en-US" altLang="en-US"/>
          </a:p>
        </p:txBody>
      </p:sp>
    </p:spTree>
    <p:extLst>
      <p:ext uri="{BB962C8B-B14F-4D97-AF65-F5344CB8AC3E}">
        <p14:creationId xmlns:p14="http://schemas.microsoft.com/office/powerpoint/2010/main" val="399614230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ltLang="en-US"/>
          </a:p>
        </p:txBody>
      </p:sp>
      <p:sp>
        <p:nvSpPr>
          <p:cNvPr id="3" name="Footer Placeholder 2"/>
          <p:cNvSpPr>
            <a:spLocks noGrp="1"/>
          </p:cNvSpPr>
          <p:nvPr>
            <p:ph type="ftr" idx="11"/>
          </p:nvPr>
        </p:nvSpPr>
        <p:spPr/>
        <p:txBody>
          <a:bodyPr/>
          <a:lstStyle>
            <a:lvl1pPr>
              <a:defRPr/>
            </a:lvl1pPr>
          </a:lstStyle>
          <a:p>
            <a:endParaRPr lang="en-US" altLang="en-US"/>
          </a:p>
        </p:txBody>
      </p:sp>
      <p:sp>
        <p:nvSpPr>
          <p:cNvPr id="4" name="Slide Number Placeholder 3"/>
          <p:cNvSpPr>
            <a:spLocks noGrp="1"/>
          </p:cNvSpPr>
          <p:nvPr>
            <p:ph type="sldNum" idx="12"/>
          </p:nvPr>
        </p:nvSpPr>
        <p:spPr/>
        <p:txBody>
          <a:bodyPr/>
          <a:lstStyle>
            <a:lvl1pPr>
              <a:defRPr/>
            </a:lvl1pPr>
          </a:lstStyle>
          <a:p>
            <a:fld id="{43FCC7AA-80B6-4A4E-9585-868A0D2BFBDE}" type="slidenum">
              <a:rPr lang="en-US" altLang="en-US"/>
              <a:pPr/>
              <a:t>‹#›</a:t>
            </a:fld>
            <a:endParaRPr lang="en-US" altLang="en-US"/>
          </a:p>
        </p:txBody>
      </p:sp>
    </p:spTree>
    <p:extLst>
      <p:ext uri="{BB962C8B-B14F-4D97-AF65-F5344CB8AC3E}">
        <p14:creationId xmlns:p14="http://schemas.microsoft.com/office/powerpoint/2010/main" val="24292797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3008160" cy="1160762"/>
          </a:xfrm>
        </p:spPr>
        <p:txBody>
          <a:bodyPr anchor="b"/>
          <a:lstStyle>
            <a:lvl1pPr algn="l">
              <a:defRPr sz="1800" b="1"/>
            </a:lvl1pPr>
          </a:lstStyle>
          <a:p>
            <a:r>
              <a:rPr lang="en-US" smtClean="0"/>
              <a:t>Click to edit Master title style</a:t>
            </a:r>
            <a:endParaRPr lang="en-US"/>
          </a:p>
        </p:txBody>
      </p:sp>
      <p:sp>
        <p:nvSpPr>
          <p:cNvPr id="3" name="Content Placeholder 2"/>
          <p:cNvSpPr>
            <a:spLocks noGrp="1"/>
          </p:cNvSpPr>
          <p:nvPr>
            <p:ph idx="1"/>
          </p:nvPr>
        </p:nvSpPr>
        <p:spPr>
          <a:xfrm>
            <a:off x="3575522" y="273630"/>
            <a:ext cx="5112000" cy="5852774"/>
          </a:xfrm>
        </p:spPr>
        <p:txBody>
          <a:bodyPr/>
          <a:lstStyle>
            <a:lvl1pPr>
              <a:defRPr sz="29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920" y="1434392"/>
            <a:ext cx="3008160" cy="4692013"/>
          </a:xfrm>
        </p:spPr>
        <p:txBody>
          <a:bodyPr/>
          <a:lstStyle>
            <a:lvl1pPr marL="0" indent="0">
              <a:buNone/>
              <a:defRPr sz="1300"/>
            </a:lvl1pPr>
            <a:lvl2pPr marL="414683" indent="0">
              <a:buNone/>
              <a:defRPr sz="1100"/>
            </a:lvl2pPr>
            <a:lvl3pPr marL="829366" indent="0">
              <a:buNone/>
              <a:defRPr sz="900"/>
            </a:lvl3pPr>
            <a:lvl4pPr marL="1244049" indent="0">
              <a:buNone/>
              <a:defRPr sz="800"/>
            </a:lvl4pPr>
            <a:lvl5pPr marL="1658732" indent="0">
              <a:buNone/>
              <a:defRPr sz="800"/>
            </a:lvl5pPr>
            <a:lvl6pPr marL="2073416" indent="0">
              <a:buNone/>
              <a:defRPr sz="800"/>
            </a:lvl6pPr>
            <a:lvl7pPr marL="2488099" indent="0">
              <a:buNone/>
              <a:defRPr sz="800"/>
            </a:lvl7pPr>
            <a:lvl8pPr marL="2902782" indent="0">
              <a:buNone/>
              <a:defRPr sz="800"/>
            </a:lvl8pPr>
            <a:lvl9pPr marL="3317465" indent="0">
              <a:buNone/>
              <a:defRPr sz="8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3A06976D-7B1F-4089-8126-CC4797450D31}" type="slidenum">
              <a:rPr lang="en-US" altLang="en-US"/>
              <a:pPr/>
              <a:t>‹#›</a:t>
            </a:fld>
            <a:endParaRPr lang="en-US" altLang="en-US"/>
          </a:p>
        </p:txBody>
      </p:sp>
    </p:spTree>
    <p:extLst>
      <p:ext uri="{BB962C8B-B14F-4D97-AF65-F5344CB8AC3E}">
        <p14:creationId xmlns:p14="http://schemas.microsoft.com/office/powerpoint/2010/main" val="22590925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02" y="4800026"/>
            <a:ext cx="5486400" cy="567420"/>
          </a:xfrm>
        </p:spPr>
        <p:txBody>
          <a:bodyPr anchor="b"/>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1792802" y="612065"/>
            <a:ext cx="5486400" cy="4115952"/>
          </a:xfrm>
        </p:spPr>
        <p:txBody>
          <a:bodyPr/>
          <a:lstStyle>
            <a:lvl1pPr marL="0" indent="0">
              <a:buNone/>
              <a:defRPr sz="2900"/>
            </a:lvl1pPr>
            <a:lvl2pPr marL="414683" indent="0">
              <a:buNone/>
              <a:defRPr sz="2500"/>
            </a:lvl2pPr>
            <a:lvl3pPr marL="829366" indent="0">
              <a:buNone/>
              <a:defRPr sz="2200"/>
            </a:lvl3pPr>
            <a:lvl4pPr marL="1244049" indent="0">
              <a:buNone/>
              <a:defRPr sz="1800"/>
            </a:lvl4pPr>
            <a:lvl5pPr marL="1658732" indent="0">
              <a:buNone/>
              <a:defRPr sz="1800"/>
            </a:lvl5pPr>
            <a:lvl6pPr marL="2073416" indent="0">
              <a:buNone/>
              <a:defRPr sz="1800"/>
            </a:lvl6pPr>
            <a:lvl7pPr marL="2488099" indent="0">
              <a:buNone/>
              <a:defRPr sz="1800"/>
            </a:lvl7pPr>
            <a:lvl8pPr marL="2902782" indent="0">
              <a:buNone/>
              <a:defRPr sz="1800"/>
            </a:lvl8pPr>
            <a:lvl9pPr marL="3317465" indent="0">
              <a:buNone/>
              <a:defRPr sz="1800"/>
            </a:lvl9pPr>
          </a:lstStyle>
          <a:p>
            <a:endParaRPr lang="en-US"/>
          </a:p>
        </p:txBody>
      </p:sp>
      <p:sp>
        <p:nvSpPr>
          <p:cNvPr id="4" name="Text Placeholder 3"/>
          <p:cNvSpPr>
            <a:spLocks noGrp="1"/>
          </p:cNvSpPr>
          <p:nvPr>
            <p:ph type="body" sz="half" idx="2"/>
          </p:nvPr>
        </p:nvSpPr>
        <p:spPr>
          <a:xfrm>
            <a:off x="1792802" y="5367444"/>
            <a:ext cx="5486400" cy="805044"/>
          </a:xfrm>
        </p:spPr>
        <p:txBody>
          <a:bodyPr/>
          <a:lstStyle>
            <a:lvl1pPr marL="0" indent="0">
              <a:buNone/>
              <a:defRPr sz="1300"/>
            </a:lvl1pPr>
            <a:lvl2pPr marL="414683" indent="0">
              <a:buNone/>
              <a:defRPr sz="1100"/>
            </a:lvl2pPr>
            <a:lvl3pPr marL="829366" indent="0">
              <a:buNone/>
              <a:defRPr sz="900"/>
            </a:lvl3pPr>
            <a:lvl4pPr marL="1244049" indent="0">
              <a:buNone/>
              <a:defRPr sz="800"/>
            </a:lvl4pPr>
            <a:lvl5pPr marL="1658732" indent="0">
              <a:buNone/>
              <a:defRPr sz="800"/>
            </a:lvl5pPr>
            <a:lvl6pPr marL="2073416" indent="0">
              <a:buNone/>
              <a:defRPr sz="800"/>
            </a:lvl6pPr>
            <a:lvl7pPr marL="2488099" indent="0">
              <a:buNone/>
              <a:defRPr sz="800"/>
            </a:lvl7pPr>
            <a:lvl8pPr marL="2902782" indent="0">
              <a:buNone/>
              <a:defRPr sz="800"/>
            </a:lvl8pPr>
            <a:lvl9pPr marL="3317465" indent="0">
              <a:buNone/>
              <a:defRPr sz="800"/>
            </a:lvl9pPr>
          </a:lstStyle>
          <a:p>
            <a:pPr lvl="0"/>
            <a:r>
              <a:rPr lang="en-US" smtClean="0"/>
              <a:t>Click to edit Master text styles</a:t>
            </a:r>
          </a:p>
        </p:txBody>
      </p:sp>
      <p:sp>
        <p:nvSpPr>
          <p:cNvPr id="5" name="Date Placeholder 4"/>
          <p:cNvSpPr>
            <a:spLocks noGrp="1"/>
          </p:cNvSpPr>
          <p:nvPr>
            <p:ph type="dt" idx="10"/>
          </p:nvPr>
        </p:nvSpPr>
        <p:spPr/>
        <p:txBody>
          <a:bodyPr/>
          <a:lstStyle>
            <a:lvl1pPr>
              <a:defRPr/>
            </a:lvl1pPr>
          </a:lstStyle>
          <a:p>
            <a:endParaRPr lang="en-US" altLang="en-US"/>
          </a:p>
        </p:txBody>
      </p:sp>
      <p:sp>
        <p:nvSpPr>
          <p:cNvPr id="6" name="Footer Placeholder 5"/>
          <p:cNvSpPr>
            <a:spLocks noGrp="1"/>
          </p:cNvSpPr>
          <p:nvPr>
            <p:ph type="ftr" idx="11"/>
          </p:nvPr>
        </p:nvSpPr>
        <p:spPr/>
        <p:txBody>
          <a:bodyPr/>
          <a:lstStyle>
            <a:lvl1pPr>
              <a:defRPr/>
            </a:lvl1pPr>
          </a:lstStyle>
          <a:p>
            <a:endParaRPr lang="en-US" altLang="en-US"/>
          </a:p>
        </p:txBody>
      </p:sp>
      <p:sp>
        <p:nvSpPr>
          <p:cNvPr id="7" name="Slide Number Placeholder 6"/>
          <p:cNvSpPr>
            <a:spLocks noGrp="1"/>
          </p:cNvSpPr>
          <p:nvPr>
            <p:ph type="sldNum" idx="12"/>
          </p:nvPr>
        </p:nvSpPr>
        <p:spPr/>
        <p:txBody>
          <a:bodyPr/>
          <a:lstStyle>
            <a:lvl1pPr>
              <a:defRPr/>
            </a:lvl1pPr>
          </a:lstStyle>
          <a:p>
            <a:fld id="{56FE7CFB-42AB-4377-AE3F-D8A3EF170FAF}" type="slidenum">
              <a:rPr lang="en-US" altLang="en-US"/>
              <a:pPr/>
              <a:t>‹#›</a:t>
            </a:fld>
            <a:endParaRPr lang="en-US" altLang="en-US"/>
          </a:p>
        </p:txBody>
      </p:sp>
    </p:spTree>
    <p:extLst>
      <p:ext uri="{BB962C8B-B14F-4D97-AF65-F5344CB8AC3E}">
        <p14:creationId xmlns:p14="http://schemas.microsoft.com/office/powerpoint/2010/main" val="29480950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C9703EA9-973D-458C-ABC6-9CD9F45A8E69}" type="slidenum">
              <a:rPr lang="en-US" altLang="en-US"/>
              <a:pPr/>
              <a:t>‹#›</a:t>
            </a:fld>
            <a:endParaRPr lang="en-US" altLang="en-US"/>
          </a:p>
        </p:txBody>
      </p:sp>
    </p:spTree>
    <p:extLst>
      <p:ext uri="{BB962C8B-B14F-4D97-AF65-F5344CB8AC3E}">
        <p14:creationId xmlns:p14="http://schemas.microsoft.com/office/powerpoint/2010/main" val="19588943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6880" y="273630"/>
            <a:ext cx="2056320" cy="585565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6481" y="273630"/>
            <a:ext cx="6032160" cy="585565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idx="10"/>
          </p:nvPr>
        </p:nvSpPr>
        <p:spPr/>
        <p:txBody>
          <a:bodyPr/>
          <a:lstStyle>
            <a:lvl1pPr>
              <a:defRPr/>
            </a:lvl1pPr>
          </a:lstStyle>
          <a:p>
            <a:endParaRPr lang="en-US" altLang="en-US"/>
          </a:p>
        </p:txBody>
      </p:sp>
      <p:sp>
        <p:nvSpPr>
          <p:cNvPr id="5" name="Footer Placeholder 4"/>
          <p:cNvSpPr>
            <a:spLocks noGrp="1"/>
          </p:cNvSpPr>
          <p:nvPr>
            <p:ph type="ftr" idx="11"/>
          </p:nvPr>
        </p:nvSpPr>
        <p:spPr/>
        <p:txBody>
          <a:bodyPr/>
          <a:lstStyle>
            <a:lvl1pPr>
              <a:defRPr/>
            </a:lvl1pPr>
          </a:lstStyle>
          <a:p>
            <a:endParaRPr lang="en-US" altLang="en-US"/>
          </a:p>
        </p:txBody>
      </p:sp>
      <p:sp>
        <p:nvSpPr>
          <p:cNvPr id="6" name="Slide Number Placeholder 5"/>
          <p:cNvSpPr>
            <a:spLocks noGrp="1"/>
          </p:cNvSpPr>
          <p:nvPr>
            <p:ph type="sldNum" idx="12"/>
          </p:nvPr>
        </p:nvSpPr>
        <p:spPr/>
        <p:txBody>
          <a:bodyPr/>
          <a:lstStyle>
            <a:lvl1pPr>
              <a:defRPr/>
            </a:lvl1pPr>
          </a:lstStyle>
          <a:p>
            <a:fld id="{504BDEFA-A9C5-4C8F-82CA-6F5C082A982F}" type="slidenum">
              <a:rPr lang="en-US" altLang="en-US"/>
              <a:pPr/>
              <a:t>‹#›</a:t>
            </a:fld>
            <a:endParaRPr lang="en-US" altLang="en-US"/>
          </a:p>
        </p:txBody>
      </p:sp>
    </p:spTree>
    <p:extLst>
      <p:ext uri="{BB962C8B-B14F-4D97-AF65-F5344CB8AC3E}">
        <p14:creationId xmlns:p14="http://schemas.microsoft.com/office/powerpoint/2010/main" val="60717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00400" y="381000"/>
            <a:ext cx="5562600" cy="5638800"/>
          </a:xfrm>
          <a:solidFill>
            <a:schemeClr val="bg2"/>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5" name="Date Placeholder 4"/>
          <p:cNvSpPr>
            <a:spLocks noGrp="1"/>
          </p:cNvSpPr>
          <p:nvPr>
            <p:ph type="dt" sz="half" idx="10"/>
          </p:nvPr>
        </p:nvSpPr>
        <p:spPr/>
        <p:txBody>
          <a:bodyPr/>
          <a:lstStyle/>
          <a:p>
            <a:fld id="{77BC447B-7B9D-421A-BDB0-C44F9F9C5BE9}" type="datetimeFigureOut">
              <a:rPr lang="en-US" smtClean="0"/>
              <a:t>12/21/2014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36792-DC37-4B45-AD14-9D7CF6173BB1}" type="slidenum">
              <a:rPr lang="en-US" smtClean="0"/>
              <a:t>‹#›</a:t>
            </a:fld>
            <a:endParaRPr lang="en-US"/>
          </a:p>
        </p:txBody>
      </p:sp>
      <p:sp>
        <p:nvSpPr>
          <p:cNvPr id="33" name="Rectangle 32"/>
          <p:cNvSpPr/>
          <p:nvPr/>
        </p:nvSpPr>
        <p:spPr>
          <a:xfrm>
            <a:off x="0" y="1563624"/>
            <a:ext cx="2761488" cy="3313176"/>
          </a:xfrm>
          <a:prstGeom prst="rect">
            <a:avLst/>
          </a:prstGeom>
          <a:solidFill>
            <a:schemeClr val="accent1"/>
          </a:solidFill>
          <a:ln>
            <a:no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cxnSp>
        <p:nvCxnSpPr>
          <p:cNvPr id="34" name="Straight Connector 33"/>
          <p:cNvCxnSpPr/>
          <p:nvPr/>
        </p:nvCxnSpPr>
        <p:spPr>
          <a:xfrm rot="5400000">
            <a:off x="1128157" y="3221339"/>
            <a:ext cx="3017520" cy="79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0" y="1712976"/>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0" y="4733544"/>
            <a:ext cx="2651760" cy="15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5448" y="1905000"/>
            <a:ext cx="2377440" cy="1371600"/>
          </a:xfrm>
        </p:spPr>
        <p:txBody>
          <a:bodyPr anchor="b">
            <a:normAutofit/>
          </a:bodyPr>
          <a:lstStyle>
            <a:lvl1pPr algn="l">
              <a:defRPr sz="2600" b="1" cap="none" spc="20" baseline="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52400" y="3276600"/>
            <a:ext cx="2377440" cy="13716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6" Type="http://schemas.openxmlformats.org/officeDocument/2006/relationships/image" Target="../media/image1.jpe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theme" Target="../theme/theme2.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theme" Target="../theme/theme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theme" Target="../theme/theme4.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0" name="Rectangle 189"/>
          <p:cNvSpPr/>
          <p:nvPr/>
        </p:nvSpPr>
        <p:spPr>
          <a:xfrm>
            <a:off x="149352" y="137160"/>
            <a:ext cx="8869680" cy="6583680"/>
          </a:xfrm>
          <a:prstGeom prst="rect">
            <a:avLst/>
          </a:prstGeom>
          <a:noFill/>
          <a:ln w="190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kern="1200">
              <a:solidFill>
                <a:prstClr val="white"/>
              </a:solidFill>
              <a:latin typeface="Tw Cen MT"/>
              <a:ea typeface="+mn-ea"/>
              <a:cs typeface="+mn-cs"/>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12408"/>
            <a:ext cx="2133600" cy="365125"/>
          </a:xfrm>
          <a:prstGeom prst="rect">
            <a:avLst/>
          </a:prstGeom>
        </p:spPr>
        <p:txBody>
          <a:bodyPr vert="horz" lIns="91440" tIns="45720" rIns="91440" bIns="45720" rtlCol="0" anchor="ctr"/>
          <a:lstStyle>
            <a:lvl1pPr algn="l">
              <a:defRPr sz="1200">
                <a:solidFill>
                  <a:schemeClr val="tx2"/>
                </a:solidFill>
              </a:defRPr>
            </a:lvl1pPr>
          </a:lstStyle>
          <a:p>
            <a:fld id="{77BC447B-7B9D-421A-BDB0-C44F9F9C5BE9}" type="datetimeFigureOut">
              <a:rPr lang="en-US" smtClean="0"/>
              <a:t>12/21/2014</a:t>
            </a:fld>
            <a:endParaRPr lang="en-US"/>
          </a:p>
        </p:txBody>
      </p:sp>
      <p:sp>
        <p:nvSpPr>
          <p:cNvPr id="5" name="Footer Placeholder 4"/>
          <p:cNvSpPr>
            <a:spLocks noGrp="1"/>
          </p:cNvSpPr>
          <p:nvPr>
            <p:ph type="ftr" sz="quarter" idx="3"/>
          </p:nvPr>
        </p:nvSpPr>
        <p:spPr>
          <a:xfrm>
            <a:off x="2831123" y="6312408"/>
            <a:ext cx="3481754"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12408"/>
            <a:ext cx="2133600" cy="365125"/>
          </a:xfrm>
          <a:prstGeom prst="rect">
            <a:avLst/>
          </a:prstGeom>
        </p:spPr>
        <p:txBody>
          <a:bodyPr vert="horz" lIns="91440" tIns="45720" rIns="91440" bIns="45720" rtlCol="0" anchor="ctr"/>
          <a:lstStyle>
            <a:lvl1pPr algn="r">
              <a:defRPr sz="1200">
                <a:solidFill>
                  <a:schemeClr val="tx2"/>
                </a:solidFill>
              </a:defRPr>
            </a:lvl1pPr>
          </a:lstStyle>
          <a:p>
            <a:fld id="{F5A36792-DC37-4B45-AD14-9D7CF6173BB1}"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Lst>
  <p:txStyles>
    <p:title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p:titleStyle>
    <p:bodyStyle>
      <a:lvl1pPr marL="274320" indent="-274320" algn="l" defTabSz="914400" rtl="0" eaLnBrk="1" latinLnBrk="0" hangingPunct="1">
        <a:spcBef>
          <a:spcPct val="20000"/>
        </a:spcBef>
        <a:buClr>
          <a:schemeClr val="accent1">
            <a:lumMod val="60000"/>
            <a:lumOff val="40000"/>
          </a:schemeClr>
        </a:buClr>
        <a:buFont typeface="Arial" pitchFamily="34" charset="0"/>
        <a:buChar char="•"/>
        <a:defRPr sz="2400" kern="1200">
          <a:solidFill>
            <a:schemeClr val="tx2"/>
          </a:solidFill>
          <a:latin typeface="+mn-lt"/>
          <a:ea typeface="+mn-ea"/>
          <a:cs typeface="+mn-cs"/>
        </a:defRPr>
      </a:lvl1pPr>
      <a:lvl2pPr marL="548640" indent="-182880" algn="l" defTabSz="914400" rtl="0" eaLnBrk="1" latinLnBrk="0" hangingPunct="1">
        <a:spcBef>
          <a:spcPct val="20000"/>
        </a:spcBef>
        <a:buClr>
          <a:schemeClr val="accent1">
            <a:lumMod val="60000"/>
            <a:lumOff val="40000"/>
          </a:schemeClr>
        </a:buClr>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3pPr>
      <a:lvl4pPr marL="118872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4pPr>
      <a:lvl5pPr marL="1463040" indent="-228600" algn="l" defTabSz="914400" rtl="0" eaLnBrk="1" latinLnBrk="0" hangingPunct="1">
        <a:spcBef>
          <a:spcPct val="20000"/>
        </a:spcBef>
        <a:buClr>
          <a:schemeClr val="accent4"/>
        </a:buClr>
        <a:buFont typeface="Arial" pitchFamily="34" charset="0"/>
        <a:buChar char="•"/>
        <a:defRPr sz="1600" kern="1200" baseline="0">
          <a:solidFill>
            <a:schemeClr val="tx2"/>
          </a:solidFill>
          <a:latin typeface="+mn-lt"/>
          <a:ea typeface="+mn-ea"/>
          <a:cs typeface="+mn-cs"/>
        </a:defRPr>
      </a:lvl5pPr>
      <a:lvl6pPr marL="1691640" indent="-182880" algn="l" defTabSz="914400" rtl="0" eaLnBrk="1" latinLnBrk="0" hangingPunct="1">
        <a:spcBef>
          <a:spcPct val="20000"/>
        </a:spcBef>
        <a:buClr>
          <a:schemeClr val="accent5"/>
        </a:buClr>
        <a:buFont typeface="Arial" pitchFamily="34" charset="0"/>
        <a:buChar char="•"/>
        <a:defRPr sz="1600" kern="1200">
          <a:solidFill>
            <a:schemeClr val="tx1"/>
          </a:solidFill>
          <a:latin typeface="+mn-lt"/>
          <a:ea typeface="+mn-ea"/>
          <a:cs typeface="+mn-cs"/>
        </a:defRPr>
      </a:lvl6pPr>
      <a:lvl7pPr marL="19202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7pPr>
      <a:lvl8pPr marL="2148840" indent="-182880" algn="l" defTabSz="914400" rtl="0" eaLnBrk="1" latinLnBrk="0" hangingPunct="1">
        <a:spcBef>
          <a:spcPct val="20000"/>
        </a:spcBef>
        <a:buClr>
          <a:schemeClr val="accent3"/>
        </a:buClr>
        <a:buFont typeface="Arial" pitchFamily="34" charset="0"/>
        <a:buChar char="•"/>
        <a:defRPr sz="1600" kern="1200">
          <a:solidFill>
            <a:schemeClr val="tx1"/>
          </a:solidFill>
          <a:latin typeface="+mn-lt"/>
          <a:ea typeface="+mn-ea"/>
          <a:cs typeface="+mn-cs"/>
        </a:defRPr>
      </a:lvl8pPr>
      <a:lvl9pPr marL="2377440" indent="-182880" algn="l" defTabSz="914400" rtl="0" eaLnBrk="1" latinLnBrk="0" hangingPunct="1">
        <a:spcBef>
          <a:spcPct val="20000"/>
        </a:spcBef>
        <a:buClr>
          <a:schemeClr val="accent6"/>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00200" y="1066800"/>
            <a:ext cx="5943600" cy="45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1600200" y="1600200"/>
            <a:ext cx="5943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028" name="Rectangle 4"/>
          <p:cNvSpPr>
            <a:spLocks noGrp="1" noChangeArrowheads="1"/>
          </p:cNvSpPr>
          <p:nvPr>
            <p:ph type="dt" sz="half" idx="2"/>
          </p:nvPr>
        </p:nvSpPr>
        <p:spPr bwMode="auto">
          <a:xfrm>
            <a:off x="0" y="6661150"/>
            <a:ext cx="2133600" cy="196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b="1">
                <a:solidFill>
                  <a:schemeClr val="bg1"/>
                </a:solidFill>
                <a:latin typeface="+mn-lt"/>
              </a:defRPr>
            </a:lvl1pPr>
          </a:lstStyle>
          <a:p>
            <a:pPr fontAlgn="base">
              <a:spcBef>
                <a:spcPct val="0"/>
              </a:spcBef>
              <a:spcAft>
                <a:spcPct val="0"/>
              </a:spcAft>
            </a:pPr>
            <a:endParaRPr lang="en-US">
              <a:solidFill>
                <a:prstClr val="white"/>
              </a:solidFill>
            </a:endParaRPr>
          </a:p>
        </p:txBody>
      </p:sp>
      <p:sp>
        <p:nvSpPr>
          <p:cNvPr id="1029" name="Rectangle 5"/>
          <p:cNvSpPr>
            <a:spLocks noGrp="1" noChangeArrowheads="1"/>
          </p:cNvSpPr>
          <p:nvPr>
            <p:ph type="ftr" sz="quarter" idx="3"/>
          </p:nvPr>
        </p:nvSpPr>
        <p:spPr bwMode="auto">
          <a:xfrm>
            <a:off x="3124200" y="6689725"/>
            <a:ext cx="2895600" cy="16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800" b="1">
                <a:solidFill>
                  <a:schemeClr val="bg1"/>
                </a:solidFill>
                <a:latin typeface="+mn-lt"/>
              </a:defRPr>
            </a:lvl1pPr>
          </a:lstStyle>
          <a:p>
            <a:pPr fontAlgn="base">
              <a:spcBef>
                <a:spcPct val="0"/>
              </a:spcBef>
              <a:spcAft>
                <a:spcPct val="0"/>
              </a:spcAft>
            </a:pPr>
            <a:endParaRPr lang="en-US">
              <a:solidFill>
                <a:prstClr val="white"/>
              </a:solidFill>
            </a:endParaRPr>
          </a:p>
        </p:txBody>
      </p:sp>
      <p:sp>
        <p:nvSpPr>
          <p:cNvPr id="1030" name="Rectangle 6"/>
          <p:cNvSpPr>
            <a:spLocks noGrp="1" noChangeArrowheads="1"/>
          </p:cNvSpPr>
          <p:nvPr>
            <p:ph type="sldNum" sz="quarter" idx="4"/>
          </p:nvPr>
        </p:nvSpPr>
        <p:spPr bwMode="auto">
          <a:xfrm>
            <a:off x="7010400" y="6689725"/>
            <a:ext cx="2133600" cy="136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b="1">
                <a:solidFill>
                  <a:schemeClr val="bg1"/>
                </a:solidFill>
                <a:latin typeface="+mn-lt"/>
              </a:defRPr>
            </a:lvl1pPr>
          </a:lstStyle>
          <a:p>
            <a:pPr fontAlgn="base">
              <a:spcBef>
                <a:spcPct val="0"/>
              </a:spcBef>
              <a:spcAft>
                <a:spcPct val="0"/>
              </a:spcAft>
            </a:pPr>
            <a:fld id="{EACD6338-9E23-4364-8071-6AF6B2B780E2}" type="slidenum">
              <a:rPr lang="en-US">
                <a:solidFill>
                  <a:prstClr val="white"/>
                </a:solidFill>
              </a:rPr>
              <a:pPr fontAlgn="base">
                <a:spcBef>
                  <a:spcPct val="0"/>
                </a:spcBef>
                <a:spcAft>
                  <a:spcPct val="0"/>
                </a:spcAft>
              </a:pPr>
              <a:t>‹#›</a:t>
            </a:fld>
            <a:endParaRPr lang="en-US">
              <a:solidFill>
                <a:prstClr val="white"/>
              </a:solidFill>
            </a:endParaRPr>
          </a:p>
        </p:txBody>
      </p:sp>
    </p:spTree>
    <p:extLst>
      <p:ext uri="{BB962C8B-B14F-4D97-AF65-F5344CB8AC3E}">
        <p14:creationId xmlns:p14="http://schemas.microsoft.com/office/powerpoint/2010/main" val="407175605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Lst>
  <p:transition spd="med">
    <p:fade thruBlk="1"/>
  </p:transition>
  <p:txStyles>
    <p:titleStyle>
      <a:lvl1pPr algn="l" rtl="0" eaLnBrk="1" fontAlgn="base" hangingPunct="1">
        <a:spcBef>
          <a:spcPct val="0"/>
        </a:spcBef>
        <a:spcAft>
          <a:spcPct val="0"/>
        </a:spcAft>
        <a:defRPr sz="3600">
          <a:solidFill>
            <a:schemeClr val="tx2">
              <a:lumMod val="50000"/>
            </a:schemeClr>
          </a:solidFill>
          <a:latin typeface="+mj-lt"/>
          <a:ea typeface="+mj-ea"/>
          <a:cs typeface="+mj-cs"/>
        </a:defRPr>
      </a:lvl1pPr>
      <a:lvl2pPr algn="l" rtl="0" eaLnBrk="1" fontAlgn="base" hangingPunct="1">
        <a:spcBef>
          <a:spcPct val="0"/>
        </a:spcBef>
        <a:spcAft>
          <a:spcPct val="0"/>
        </a:spcAft>
        <a:defRPr sz="3600">
          <a:solidFill>
            <a:schemeClr val="tx1"/>
          </a:solidFill>
          <a:latin typeface="Impact" pitchFamily="34" charset="0"/>
        </a:defRPr>
      </a:lvl2pPr>
      <a:lvl3pPr algn="l" rtl="0" eaLnBrk="1" fontAlgn="base" hangingPunct="1">
        <a:spcBef>
          <a:spcPct val="0"/>
        </a:spcBef>
        <a:spcAft>
          <a:spcPct val="0"/>
        </a:spcAft>
        <a:defRPr sz="3600">
          <a:solidFill>
            <a:schemeClr val="tx1"/>
          </a:solidFill>
          <a:latin typeface="Impact" pitchFamily="34" charset="0"/>
        </a:defRPr>
      </a:lvl3pPr>
      <a:lvl4pPr algn="l" rtl="0" eaLnBrk="1" fontAlgn="base" hangingPunct="1">
        <a:spcBef>
          <a:spcPct val="0"/>
        </a:spcBef>
        <a:spcAft>
          <a:spcPct val="0"/>
        </a:spcAft>
        <a:defRPr sz="3600">
          <a:solidFill>
            <a:schemeClr val="tx1"/>
          </a:solidFill>
          <a:latin typeface="Impact" pitchFamily="34" charset="0"/>
        </a:defRPr>
      </a:lvl4pPr>
      <a:lvl5pPr algn="l" rtl="0" eaLnBrk="1" fontAlgn="base" hangingPunct="1">
        <a:spcBef>
          <a:spcPct val="0"/>
        </a:spcBef>
        <a:spcAft>
          <a:spcPct val="0"/>
        </a:spcAft>
        <a:defRPr sz="3600">
          <a:solidFill>
            <a:schemeClr val="tx1"/>
          </a:solidFill>
          <a:latin typeface="Impact" pitchFamily="34" charset="0"/>
        </a:defRPr>
      </a:lvl5pPr>
      <a:lvl6pPr marL="457200" algn="l" rtl="0" eaLnBrk="1" fontAlgn="base" hangingPunct="1">
        <a:spcBef>
          <a:spcPct val="0"/>
        </a:spcBef>
        <a:spcAft>
          <a:spcPct val="0"/>
        </a:spcAft>
        <a:defRPr sz="3600">
          <a:solidFill>
            <a:schemeClr val="tx1"/>
          </a:solidFill>
          <a:latin typeface="Impact" pitchFamily="34" charset="0"/>
        </a:defRPr>
      </a:lvl6pPr>
      <a:lvl7pPr marL="914400" algn="l" rtl="0" eaLnBrk="1" fontAlgn="base" hangingPunct="1">
        <a:spcBef>
          <a:spcPct val="0"/>
        </a:spcBef>
        <a:spcAft>
          <a:spcPct val="0"/>
        </a:spcAft>
        <a:defRPr sz="3600">
          <a:solidFill>
            <a:schemeClr val="tx1"/>
          </a:solidFill>
          <a:latin typeface="Impact" pitchFamily="34" charset="0"/>
        </a:defRPr>
      </a:lvl7pPr>
      <a:lvl8pPr marL="1371600" algn="l" rtl="0" eaLnBrk="1" fontAlgn="base" hangingPunct="1">
        <a:spcBef>
          <a:spcPct val="0"/>
        </a:spcBef>
        <a:spcAft>
          <a:spcPct val="0"/>
        </a:spcAft>
        <a:defRPr sz="3600">
          <a:solidFill>
            <a:schemeClr val="tx1"/>
          </a:solidFill>
          <a:latin typeface="Impact" pitchFamily="34" charset="0"/>
        </a:defRPr>
      </a:lvl8pPr>
      <a:lvl9pPr marL="1828800" algn="l" rtl="0" eaLnBrk="1" fontAlgn="base" hangingPunct="1">
        <a:spcBef>
          <a:spcPct val="0"/>
        </a:spcBef>
        <a:spcAft>
          <a:spcPct val="0"/>
        </a:spcAft>
        <a:defRPr sz="3600">
          <a:solidFill>
            <a:schemeClr val="tx1"/>
          </a:solidFill>
          <a:latin typeface="Impact" pitchFamily="34" charset="0"/>
        </a:defRPr>
      </a:lvl9pPr>
    </p:titleStyle>
    <p:bodyStyle>
      <a:lvl1pPr marL="342900" indent="-342900" algn="l" rtl="0" eaLnBrk="1" fontAlgn="base" hangingPunct="1">
        <a:spcBef>
          <a:spcPct val="20000"/>
        </a:spcBef>
        <a:spcAft>
          <a:spcPct val="0"/>
        </a:spcAft>
        <a:buSzPct val="200000"/>
        <a:defRPr sz="2400" b="1">
          <a:solidFill>
            <a:schemeClr val="tx2">
              <a:lumMod val="75000"/>
            </a:schemeClr>
          </a:solidFill>
          <a:latin typeface="+mn-lt"/>
          <a:ea typeface="+mn-ea"/>
          <a:cs typeface="+mn-cs"/>
        </a:defRPr>
      </a:lvl1pPr>
      <a:lvl2pPr marL="742950" indent="-285750" algn="l" rtl="0" eaLnBrk="1" fontAlgn="base" hangingPunct="1">
        <a:spcBef>
          <a:spcPct val="20000"/>
        </a:spcBef>
        <a:spcAft>
          <a:spcPct val="0"/>
        </a:spcAft>
        <a:buSzPct val="200000"/>
        <a:defRPr sz="2000" b="1">
          <a:solidFill>
            <a:schemeClr val="tx2">
              <a:lumMod val="75000"/>
            </a:schemeClr>
          </a:solidFill>
          <a:latin typeface="+mn-lt"/>
        </a:defRPr>
      </a:lvl2pPr>
      <a:lvl3pPr marL="1143000" indent="-228600" algn="l" rtl="0" eaLnBrk="1" fontAlgn="base" hangingPunct="1">
        <a:spcBef>
          <a:spcPct val="20000"/>
        </a:spcBef>
        <a:spcAft>
          <a:spcPct val="0"/>
        </a:spcAft>
        <a:buSzPct val="200000"/>
        <a:defRPr b="1">
          <a:solidFill>
            <a:schemeClr val="tx2">
              <a:lumMod val="75000"/>
            </a:schemeClr>
          </a:solidFill>
          <a:latin typeface="+mn-lt"/>
        </a:defRPr>
      </a:lvl3pPr>
      <a:lvl4pPr marL="1600200" indent="-228600" algn="l" rtl="0" eaLnBrk="1" fontAlgn="base" hangingPunct="1">
        <a:spcBef>
          <a:spcPct val="20000"/>
        </a:spcBef>
        <a:spcAft>
          <a:spcPct val="0"/>
        </a:spcAft>
        <a:buSzPct val="200000"/>
        <a:defRPr sz="1600" b="1">
          <a:solidFill>
            <a:schemeClr val="tx2">
              <a:lumMod val="75000"/>
            </a:schemeClr>
          </a:solidFill>
          <a:latin typeface="+mn-lt"/>
        </a:defRPr>
      </a:lvl4pPr>
      <a:lvl5pPr marL="2057400" indent="-228600" algn="l" rtl="0" eaLnBrk="1" fontAlgn="base" hangingPunct="1">
        <a:spcBef>
          <a:spcPct val="20000"/>
        </a:spcBef>
        <a:spcAft>
          <a:spcPct val="0"/>
        </a:spcAft>
        <a:buSzPct val="200000"/>
        <a:defRPr sz="1600" b="1">
          <a:solidFill>
            <a:schemeClr val="tx2">
              <a:lumMod val="75000"/>
            </a:schemeClr>
          </a:solidFill>
          <a:latin typeface="+mn-lt"/>
        </a:defRPr>
      </a:lvl5pPr>
      <a:lvl6pPr marL="2514600" indent="-228600" algn="l" rtl="0" eaLnBrk="1" fontAlgn="base" hangingPunct="1">
        <a:spcBef>
          <a:spcPct val="20000"/>
        </a:spcBef>
        <a:spcAft>
          <a:spcPct val="0"/>
        </a:spcAft>
        <a:buSzPct val="200000"/>
        <a:defRPr sz="1600" b="1">
          <a:solidFill>
            <a:schemeClr val="tx1"/>
          </a:solidFill>
          <a:latin typeface="+mn-lt"/>
        </a:defRPr>
      </a:lvl6pPr>
      <a:lvl7pPr marL="2971800" indent="-228600" algn="l" rtl="0" eaLnBrk="1" fontAlgn="base" hangingPunct="1">
        <a:spcBef>
          <a:spcPct val="20000"/>
        </a:spcBef>
        <a:spcAft>
          <a:spcPct val="0"/>
        </a:spcAft>
        <a:buSzPct val="200000"/>
        <a:defRPr sz="1600" b="1">
          <a:solidFill>
            <a:schemeClr val="tx1"/>
          </a:solidFill>
          <a:latin typeface="+mn-lt"/>
        </a:defRPr>
      </a:lvl7pPr>
      <a:lvl8pPr marL="3429000" indent="-228600" algn="l" rtl="0" eaLnBrk="1" fontAlgn="base" hangingPunct="1">
        <a:spcBef>
          <a:spcPct val="20000"/>
        </a:spcBef>
        <a:spcAft>
          <a:spcPct val="0"/>
        </a:spcAft>
        <a:buSzPct val="200000"/>
        <a:defRPr sz="1600" b="1">
          <a:solidFill>
            <a:schemeClr val="tx1"/>
          </a:solidFill>
          <a:latin typeface="+mn-lt"/>
        </a:defRPr>
      </a:lvl8pPr>
      <a:lvl9pPr marL="3886200" indent="-228600" algn="l" rtl="0" eaLnBrk="1" fontAlgn="base" hangingPunct="1">
        <a:spcBef>
          <a:spcPct val="20000"/>
        </a:spcBef>
        <a:spcAft>
          <a:spcPct val="0"/>
        </a:spcAft>
        <a:buSzPct val="200000"/>
        <a:defRPr sz="16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77BC447B-7B9D-421A-BDB0-C44F9F9C5BE9}" type="datetimeFigureOut">
              <a:rPr lang="en-US" smtClean="0"/>
              <a:t>12/21/2014</a:t>
            </a:fld>
            <a:endParaRPr lang="en-US"/>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F5A36792-DC37-4B45-AD14-9D7CF6173B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6481" y="273629"/>
            <a:ext cx="822672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smtClean="0"/>
              <a:t>Click to edit the title text format</a:t>
            </a:r>
          </a:p>
        </p:txBody>
      </p:sp>
      <p:sp>
        <p:nvSpPr>
          <p:cNvPr id="1026" name="Rectangle 2"/>
          <p:cNvSpPr>
            <a:spLocks noGrp="1" noChangeArrowheads="1"/>
          </p:cNvSpPr>
          <p:nvPr>
            <p:ph type="body" idx="1"/>
          </p:nvPr>
        </p:nvSpPr>
        <p:spPr bwMode="auto">
          <a:xfrm>
            <a:off x="456481" y="1604330"/>
            <a:ext cx="8226720" cy="4524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599" rIns="0" bIns="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a:p>
            <a:pPr lvl="4"/>
            <a:r>
              <a:rPr lang="en-GB" altLang="en-US" smtClean="0"/>
              <a:t>Eighth Outline Level</a:t>
            </a:r>
          </a:p>
          <a:p>
            <a:pPr lvl="4"/>
            <a:r>
              <a:rPr lang="en-GB" altLang="en-US" smtClean="0"/>
              <a:t>Ninth Outline Level</a:t>
            </a:r>
          </a:p>
        </p:txBody>
      </p:sp>
      <p:sp>
        <p:nvSpPr>
          <p:cNvPr id="1027" name="Rectangle 3"/>
          <p:cNvSpPr>
            <a:spLocks noGrp="1" noChangeArrowheads="1"/>
          </p:cNvSpPr>
          <p:nvPr>
            <p:ph type="dt"/>
          </p:nvPr>
        </p:nvSpPr>
        <p:spPr bwMode="auto">
          <a:xfrm>
            <a:off x="456482" y="6247376"/>
            <a:ext cx="212832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nSpc>
                <a:spcPct val="95000"/>
              </a:lnSpc>
              <a:tabLst>
                <a:tab pos="656582" algn="l"/>
                <a:tab pos="1313162" algn="l"/>
                <a:tab pos="1969745" algn="l"/>
              </a:tabLst>
              <a:defRPr sz="1300">
                <a:solidFill>
                  <a:srgbClr val="000000"/>
                </a:solidFill>
                <a:latin typeface="Times New Roman" pitchFamily="16" charset="0"/>
              </a:defRPr>
            </a:lvl1pPr>
          </a:lstStyle>
          <a:p>
            <a:pPr defTabSz="414683" fontAlgn="base" hangingPunct="0">
              <a:spcBef>
                <a:spcPct val="0"/>
              </a:spcBef>
              <a:spcAft>
                <a:spcPct val="0"/>
              </a:spcAft>
              <a:buClr>
                <a:srgbClr val="000000"/>
              </a:buClr>
              <a:buSzPct val="100000"/>
              <a:buFont typeface="Times New Roman" pitchFamily="16" charset="0"/>
              <a:buNone/>
            </a:pPr>
            <a:endParaRPr lang="en-US" altLang="en-US"/>
          </a:p>
        </p:txBody>
      </p:sp>
      <p:sp>
        <p:nvSpPr>
          <p:cNvPr id="1028" name="Rectangle 4"/>
          <p:cNvSpPr>
            <a:spLocks noGrp="1" noChangeArrowheads="1"/>
          </p:cNvSpPr>
          <p:nvPr>
            <p:ph type="ftr"/>
          </p:nvPr>
        </p:nvSpPr>
        <p:spPr bwMode="auto">
          <a:xfrm>
            <a:off x="3127680" y="6247376"/>
            <a:ext cx="289728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lnSpc>
                <a:spcPct val="95000"/>
              </a:lnSpc>
              <a:tabLst>
                <a:tab pos="656582" algn="l"/>
                <a:tab pos="1313162" algn="l"/>
                <a:tab pos="1969745" algn="l"/>
                <a:tab pos="2626327" algn="l"/>
              </a:tabLst>
              <a:defRPr sz="1300">
                <a:solidFill>
                  <a:srgbClr val="000000"/>
                </a:solidFill>
                <a:latin typeface="Times New Roman" pitchFamily="16" charset="0"/>
              </a:defRPr>
            </a:lvl1pPr>
          </a:lstStyle>
          <a:p>
            <a:pPr defTabSz="414683" fontAlgn="base" hangingPunct="0">
              <a:spcBef>
                <a:spcPct val="0"/>
              </a:spcBef>
              <a:spcAft>
                <a:spcPct val="0"/>
              </a:spcAft>
              <a:buClr>
                <a:srgbClr val="000000"/>
              </a:buClr>
              <a:buSzPct val="100000"/>
              <a:buFont typeface="Times New Roman" pitchFamily="16" charset="0"/>
              <a:buNone/>
            </a:pPr>
            <a:endParaRPr lang="en-US" altLang="en-US"/>
          </a:p>
        </p:txBody>
      </p:sp>
      <p:sp>
        <p:nvSpPr>
          <p:cNvPr id="1029" name="Rectangle 5"/>
          <p:cNvSpPr>
            <a:spLocks noGrp="1" noChangeArrowheads="1"/>
          </p:cNvSpPr>
          <p:nvPr>
            <p:ph type="sldNum"/>
          </p:nvPr>
        </p:nvSpPr>
        <p:spPr bwMode="auto">
          <a:xfrm>
            <a:off x="6556322" y="6247376"/>
            <a:ext cx="212832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lnSpc>
                <a:spcPct val="95000"/>
              </a:lnSpc>
              <a:tabLst>
                <a:tab pos="656582" algn="l"/>
                <a:tab pos="1313162" algn="l"/>
                <a:tab pos="1969745" algn="l"/>
              </a:tabLst>
              <a:defRPr sz="1300">
                <a:solidFill>
                  <a:srgbClr val="000000"/>
                </a:solidFill>
                <a:latin typeface="Times New Roman" pitchFamily="16" charset="0"/>
              </a:defRPr>
            </a:lvl1pPr>
          </a:lstStyle>
          <a:p>
            <a:pPr defTabSz="414683" fontAlgn="base" hangingPunct="0">
              <a:spcBef>
                <a:spcPct val="0"/>
              </a:spcBef>
              <a:spcAft>
                <a:spcPct val="0"/>
              </a:spcAft>
              <a:buClr>
                <a:srgbClr val="000000"/>
              </a:buClr>
              <a:buSzPct val="100000"/>
              <a:buFont typeface="Times New Roman" pitchFamily="16" charset="0"/>
              <a:buNone/>
            </a:pPr>
            <a:fld id="{794F8C6A-FA9A-4059-A667-113C3FBC78FE}" type="slidenum">
              <a:rPr lang="en-US" altLang="en-US"/>
              <a:pPr defTabSz="414683" fontAlgn="base" hangingPunct="0">
                <a:spcBef>
                  <a:spcPct val="0"/>
                </a:spcBef>
                <a:spcAft>
                  <a:spcPct val="0"/>
                </a:spcAft>
                <a:buClr>
                  <a:srgbClr val="000000"/>
                </a:buClr>
                <a:buSzPct val="100000"/>
                <a:buFont typeface="Times New Roman" pitchFamily="16" charset="0"/>
                <a:buNone/>
              </a:pPr>
              <a:t>‹#›</a:t>
            </a:fld>
            <a:endParaRPr lang="en-US" altLang="en-US"/>
          </a:p>
        </p:txBody>
      </p:sp>
    </p:spTree>
    <p:extLst>
      <p:ext uri="{BB962C8B-B14F-4D97-AF65-F5344CB8AC3E}">
        <p14:creationId xmlns:p14="http://schemas.microsoft.com/office/powerpoint/2010/main" val="221442643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ctr" defTabSz="414683"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mj-lt"/>
          <a:ea typeface="+mj-ea"/>
          <a:cs typeface="+mj-cs"/>
        </a:defRPr>
      </a:lvl1pPr>
      <a:lvl2pPr marL="673860" indent="-259178" algn="ctr" defTabSz="414683"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Microsoft YaHei" charset="-122"/>
        </a:defRPr>
      </a:lvl2pPr>
      <a:lvl3pPr marL="1036707" indent="-207341" algn="ctr" defTabSz="414683"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Microsoft YaHei" charset="-122"/>
        </a:defRPr>
      </a:lvl3pPr>
      <a:lvl4pPr marL="1451391" indent="-207341" algn="ctr" defTabSz="414683"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Microsoft YaHei" charset="-122"/>
        </a:defRPr>
      </a:lvl4pPr>
      <a:lvl5pPr marL="1866074" indent="-207341" algn="ctr" defTabSz="414683"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Microsoft YaHei" charset="-122"/>
        </a:defRPr>
      </a:lvl5pPr>
      <a:lvl6pPr marL="2280758" indent="-207341" algn="ctr" defTabSz="414683"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Microsoft YaHei" charset="-122"/>
        </a:defRPr>
      </a:lvl6pPr>
      <a:lvl7pPr marL="2695440" indent="-207341" algn="ctr" defTabSz="414683"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Microsoft YaHei" charset="-122"/>
        </a:defRPr>
      </a:lvl7pPr>
      <a:lvl8pPr marL="3110124" indent="-207341" algn="ctr" defTabSz="414683"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Microsoft YaHei" charset="-122"/>
        </a:defRPr>
      </a:lvl8pPr>
      <a:lvl9pPr marL="3524806" indent="-207341" algn="ctr" defTabSz="414683"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Microsoft YaHei" charset="-122"/>
        </a:defRPr>
      </a:lvl9pPr>
    </p:titleStyle>
    <p:bodyStyle>
      <a:lvl1pPr marL="311013" indent="-311013" algn="l" defTabSz="414683" rtl="0" fontAlgn="base" hangingPunct="0">
        <a:lnSpc>
          <a:spcPct val="93000"/>
        </a:lnSpc>
        <a:spcBef>
          <a:spcPct val="0"/>
        </a:spcBef>
        <a:spcAft>
          <a:spcPts val="1282"/>
        </a:spcAft>
        <a:buClr>
          <a:srgbClr val="000000"/>
        </a:buClr>
        <a:buSzPct val="100000"/>
        <a:buFont typeface="Times New Roman" pitchFamily="16" charset="0"/>
        <a:defRPr sz="2900">
          <a:solidFill>
            <a:srgbClr val="000000"/>
          </a:solidFill>
          <a:latin typeface="+mn-lt"/>
          <a:ea typeface="+mn-ea"/>
          <a:cs typeface="+mn-cs"/>
        </a:defRPr>
      </a:lvl1pPr>
      <a:lvl2pPr marL="673860" indent="-259178" algn="l" defTabSz="414683" rtl="0" fontAlgn="base" hangingPunct="0">
        <a:lnSpc>
          <a:spcPct val="93000"/>
        </a:lnSpc>
        <a:spcBef>
          <a:spcPct val="0"/>
        </a:spcBef>
        <a:spcAft>
          <a:spcPts val="1032"/>
        </a:spcAft>
        <a:buClr>
          <a:srgbClr val="000000"/>
        </a:buClr>
        <a:buSzPct val="100000"/>
        <a:buFont typeface="Times New Roman" pitchFamily="16" charset="0"/>
        <a:defRPr sz="2500">
          <a:solidFill>
            <a:srgbClr val="000000"/>
          </a:solidFill>
          <a:latin typeface="+mn-lt"/>
          <a:ea typeface="+mn-ea"/>
        </a:defRPr>
      </a:lvl2pPr>
      <a:lvl3pPr marL="1036707" indent="-207341" algn="l" defTabSz="414683" rtl="0" fontAlgn="base" hangingPunct="0">
        <a:lnSpc>
          <a:spcPct val="93000"/>
        </a:lnSpc>
        <a:spcBef>
          <a:spcPct val="0"/>
        </a:spcBef>
        <a:spcAft>
          <a:spcPts val="771"/>
        </a:spcAft>
        <a:buClr>
          <a:srgbClr val="000000"/>
        </a:buClr>
        <a:buSzPct val="100000"/>
        <a:buFont typeface="Times New Roman" pitchFamily="16" charset="0"/>
        <a:defRPr sz="2200">
          <a:solidFill>
            <a:srgbClr val="000000"/>
          </a:solidFill>
          <a:latin typeface="+mn-lt"/>
          <a:ea typeface="+mn-ea"/>
        </a:defRPr>
      </a:lvl3pPr>
      <a:lvl4pPr marL="1451391" indent="-207341" algn="l" defTabSz="414683" rtl="0" fontAlgn="base" hangingPunct="0">
        <a:lnSpc>
          <a:spcPct val="93000"/>
        </a:lnSpc>
        <a:spcBef>
          <a:spcPct val="0"/>
        </a:spcBef>
        <a:spcAft>
          <a:spcPts val="522"/>
        </a:spcAft>
        <a:buClr>
          <a:srgbClr val="000000"/>
        </a:buClr>
        <a:buSzPct val="100000"/>
        <a:buFont typeface="Times New Roman" pitchFamily="16" charset="0"/>
        <a:defRPr sz="1800">
          <a:solidFill>
            <a:srgbClr val="000000"/>
          </a:solidFill>
          <a:latin typeface="+mn-lt"/>
          <a:ea typeface="+mn-ea"/>
        </a:defRPr>
      </a:lvl4pPr>
      <a:lvl5pPr marL="1866074" indent="-207341" algn="l" defTabSz="414683"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defRPr>
      </a:lvl5pPr>
      <a:lvl6pPr marL="2280758" indent="-207341" algn="l" defTabSz="414683"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defRPr>
      </a:lvl6pPr>
      <a:lvl7pPr marL="2695440" indent="-207341" algn="l" defTabSz="414683"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defRPr>
      </a:lvl7pPr>
      <a:lvl8pPr marL="3110124" indent="-207341" algn="l" defTabSz="414683"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defRPr>
      </a:lvl8pPr>
      <a:lvl9pPr marL="3524806" indent="-207341" algn="l" defTabSz="414683"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defRPr>
      </a:lvl9pPr>
    </p:bodyStyle>
    <p:otherStyle>
      <a:defPPr>
        <a:defRPr lang="en-US"/>
      </a:defPPr>
      <a:lvl1pPr marL="0" algn="l" defTabSz="829366" rtl="0" eaLnBrk="1" latinLnBrk="0" hangingPunct="1">
        <a:defRPr sz="1600" kern="1200">
          <a:solidFill>
            <a:schemeClr val="tx1"/>
          </a:solidFill>
          <a:latin typeface="+mn-lt"/>
          <a:ea typeface="+mn-ea"/>
          <a:cs typeface="+mn-cs"/>
        </a:defRPr>
      </a:lvl1pPr>
      <a:lvl2pPr marL="414683" algn="l" defTabSz="829366" rtl="0" eaLnBrk="1" latinLnBrk="0" hangingPunct="1">
        <a:defRPr sz="1600" kern="1200">
          <a:solidFill>
            <a:schemeClr val="tx1"/>
          </a:solidFill>
          <a:latin typeface="+mn-lt"/>
          <a:ea typeface="+mn-ea"/>
          <a:cs typeface="+mn-cs"/>
        </a:defRPr>
      </a:lvl2pPr>
      <a:lvl3pPr marL="829366" algn="l" defTabSz="829366" rtl="0" eaLnBrk="1" latinLnBrk="0" hangingPunct="1">
        <a:defRPr sz="1600" kern="1200">
          <a:solidFill>
            <a:schemeClr val="tx1"/>
          </a:solidFill>
          <a:latin typeface="+mn-lt"/>
          <a:ea typeface="+mn-ea"/>
          <a:cs typeface="+mn-cs"/>
        </a:defRPr>
      </a:lvl3pPr>
      <a:lvl4pPr marL="1244049" algn="l" defTabSz="829366" rtl="0" eaLnBrk="1" latinLnBrk="0" hangingPunct="1">
        <a:defRPr sz="1600" kern="1200">
          <a:solidFill>
            <a:schemeClr val="tx1"/>
          </a:solidFill>
          <a:latin typeface="+mn-lt"/>
          <a:ea typeface="+mn-ea"/>
          <a:cs typeface="+mn-cs"/>
        </a:defRPr>
      </a:lvl4pPr>
      <a:lvl5pPr marL="1658732" algn="l" defTabSz="829366" rtl="0" eaLnBrk="1" latinLnBrk="0" hangingPunct="1">
        <a:defRPr sz="1600" kern="1200">
          <a:solidFill>
            <a:schemeClr val="tx1"/>
          </a:solidFill>
          <a:latin typeface="+mn-lt"/>
          <a:ea typeface="+mn-ea"/>
          <a:cs typeface="+mn-cs"/>
        </a:defRPr>
      </a:lvl5pPr>
      <a:lvl6pPr marL="2073416" algn="l" defTabSz="829366" rtl="0" eaLnBrk="1" latinLnBrk="0" hangingPunct="1">
        <a:defRPr sz="1600" kern="1200">
          <a:solidFill>
            <a:schemeClr val="tx1"/>
          </a:solidFill>
          <a:latin typeface="+mn-lt"/>
          <a:ea typeface="+mn-ea"/>
          <a:cs typeface="+mn-cs"/>
        </a:defRPr>
      </a:lvl6pPr>
      <a:lvl7pPr marL="2488099" algn="l" defTabSz="829366" rtl="0" eaLnBrk="1" latinLnBrk="0" hangingPunct="1">
        <a:defRPr sz="1600" kern="1200">
          <a:solidFill>
            <a:schemeClr val="tx1"/>
          </a:solidFill>
          <a:latin typeface="+mn-lt"/>
          <a:ea typeface="+mn-ea"/>
          <a:cs typeface="+mn-cs"/>
        </a:defRPr>
      </a:lvl7pPr>
      <a:lvl8pPr marL="2902782" algn="l" defTabSz="829366" rtl="0" eaLnBrk="1" latinLnBrk="0" hangingPunct="1">
        <a:defRPr sz="1600" kern="1200">
          <a:solidFill>
            <a:schemeClr val="tx1"/>
          </a:solidFill>
          <a:latin typeface="+mn-lt"/>
          <a:ea typeface="+mn-ea"/>
          <a:cs typeface="+mn-cs"/>
        </a:defRPr>
      </a:lvl8pPr>
      <a:lvl9pPr marL="3317465" algn="l" defTabSz="829366"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51.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8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56.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7.xml"/><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0.xml"/><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5.xml"/><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8.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1.xml"/><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5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6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9.xml"/><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6.xml"/><Relationship Id="rId1" Type="http://schemas.openxmlformats.org/officeDocument/2006/relationships/slideLayout" Target="../slideLayouts/slideLayout51.xml"/><Relationship Id="rId6" Type="http://schemas.openxmlformats.org/officeDocument/2006/relationships/image" Target="../media/image40.jpg"/><Relationship Id="rId5" Type="http://schemas.openxmlformats.org/officeDocument/2006/relationships/image" Target="../media/image9.png"/><Relationship Id="rId4" Type="http://schemas.openxmlformats.org/officeDocument/2006/relationships/image" Target="../media/image39.jp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7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69.xml"/><Relationship Id="rId1" Type="http://schemas.openxmlformats.org/officeDocument/2006/relationships/slideLayout" Target="../slideLayouts/slideLayout60.xml"/></Relationships>
</file>

<file path=ppt/slides/_rels/slide7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70.xml"/><Relationship Id="rId1" Type="http://schemas.openxmlformats.org/officeDocument/2006/relationships/slideLayout" Target="../slideLayouts/slideLayout61.xml"/></Relationships>
</file>

<file path=ppt/slides/_rels/slide7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71.xml"/><Relationship Id="rId1" Type="http://schemas.openxmlformats.org/officeDocument/2006/relationships/slideLayout" Target="../slideLayouts/slideLayout62.xml"/></Relationships>
</file>

<file path=ppt/slides/_rels/slide7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72.xml"/><Relationship Id="rId1" Type="http://schemas.openxmlformats.org/officeDocument/2006/relationships/slideLayout" Target="../slideLayouts/slideLayout63.xml"/></Relationships>
</file>

<file path=ppt/slides/_rels/slide7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73.xml"/><Relationship Id="rId1" Type="http://schemas.openxmlformats.org/officeDocument/2006/relationships/slideLayout" Target="../slideLayouts/slideLayout64.xml"/></Relationships>
</file>

<file path=ppt/slides/_rels/slide7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74.xml"/><Relationship Id="rId1" Type="http://schemas.openxmlformats.org/officeDocument/2006/relationships/slideLayout" Target="../slideLayouts/slideLayout65.xml"/></Relationships>
</file>

<file path=ppt/slides/_rels/slide76.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75.xml"/><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76.xml"/><Relationship Id="rId1" Type="http://schemas.openxmlformats.org/officeDocument/2006/relationships/slideLayout" Target="../slideLayouts/slideLayout67.xml"/></Relationships>
</file>

<file path=ppt/slides/_rels/slide78.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77.xml"/><Relationship Id="rId1" Type="http://schemas.openxmlformats.org/officeDocument/2006/relationships/slideLayout" Target="../slideLayouts/slideLayout6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3.xml"/></Relationships>
</file>

<file path=ppt/slides/_rels/slide8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3.xml"/><Relationship Id="rId1" Type="http://schemas.openxmlformats.org/officeDocument/2006/relationships/slideLayout" Target="../slideLayouts/slideLayout74.xml"/></Relationships>
</file>

<file path=ppt/slides/_rels/slide8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86400" y="609600"/>
            <a:ext cx="3276600" cy="5632311"/>
          </a:xfrm>
          <a:prstGeom prst="rect">
            <a:avLst/>
          </a:prstGeom>
          <a:solidFill>
            <a:schemeClr val="accent1">
              <a:lumMod val="50000"/>
            </a:schemeClr>
          </a:solidFill>
          <a:ln w="38100">
            <a:solidFill>
              <a:schemeClr val="tx2"/>
            </a:solidFill>
          </a:ln>
        </p:spPr>
        <p:txBody>
          <a:bodyPr wrap="square">
            <a:spAutoFit/>
          </a:bodyPr>
          <a:lstStyle/>
          <a:p>
            <a:pPr algn="ctr" eaLnBrk="1" hangingPunct="1">
              <a:defRPr/>
            </a:pPr>
            <a:r>
              <a:rPr lang="en-US" sz="3200" b="1" dirty="0" smtClean="0">
                <a:solidFill>
                  <a:schemeClr val="bg1"/>
                </a:solidFill>
                <a:latin typeface="Bradley Hand ITC" pitchFamily="66" charset="0"/>
              </a:rPr>
              <a:t>Christmas</a:t>
            </a:r>
          </a:p>
          <a:p>
            <a:pPr algn="ctr" eaLnBrk="1" hangingPunct="1">
              <a:defRPr/>
            </a:pPr>
            <a:r>
              <a:rPr lang="en-US" sz="3200" b="1" dirty="0" smtClean="0">
                <a:solidFill>
                  <a:schemeClr val="bg1"/>
                </a:solidFill>
                <a:latin typeface="Bradley Hand ITC" pitchFamily="66" charset="0"/>
              </a:rPr>
              <a:t>&amp;</a:t>
            </a:r>
          </a:p>
          <a:p>
            <a:pPr algn="ctr" eaLnBrk="1" hangingPunct="1">
              <a:defRPr/>
            </a:pPr>
            <a:r>
              <a:rPr lang="en-US" sz="3200" b="1" dirty="0" smtClean="0">
                <a:solidFill>
                  <a:schemeClr val="bg1"/>
                </a:solidFill>
                <a:latin typeface="Bradley Hand ITC" pitchFamily="66" charset="0"/>
              </a:rPr>
              <a:t>Hanukkah </a:t>
            </a:r>
          </a:p>
          <a:p>
            <a:pPr algn="ctr" eaLnBrk="1" hangingPunct="1">
              <a:defRPr/>
            </a:pPr>
            <a:r>
              <a:rPr lang="en-US" sz="3200" b="1" dirty="0" smtClean="0">
                <a:solidFill>
                  <a:schemeClr val="bg1"/>
                </a:solidFill>
                <a:latin typeface="Bradley Hand ITC" pitchFamily="66" charset="0"/>
              </a:rPr>
              <a:t>Celebrations!</a:t>
            </a:r>
            <a:endParaRPr lang="en-US" sz="3200" b="1" dirty="0" smtClean="0">
              <a:solidFill>
                <a:schemeClr val="bg1"/>
              </a:solidFill>
              <a:latin typeface="Bradley Hand ITC" pitchFamily="66" charset="0"/>
            </a:endParaRPr>
          </a:p>
          <a:p>
            <a:pPr algn="ctr" eaLnBrk="1" hangingPunct="1">
              <a:defRPr/>
            </a:pPr>
            <a:endParaRPr lang="en-US" sz="3200" b="1" dirty="0" smtClean="0">
              <a:solidFill>
                <a:schemeClr val="bg1"/>
              </a:solidFill>
              <a:latin typeface="Bradley Hand ITC" pitchFamily="66" charset="0"/>
            </a:endParaRPr>
          </a:p>
          <a:p>
            <a:pPr algn="ctr" eaLnBrk="1" hangingPunct="1">
              <a:defRPr/>
            </a:pPr>
            <a:r>
              <a:rPr lang="en-US" sz="3200" b="1" dirty="0" smtClean="0">
                <a:solidFill>
                  <a:schemeClr val="bg1"/>
                </a:solidFill>
                <a:latin typeface="Bradley Hand ITC" pitchFamily="66" charset="0"/>
              </a:rPr>
              <a:t>Sri </a:t>
            </a:r>
            <a:r>
              <a:rPr lang="en-US" sz="3200" b="1" dirty="0">
                <a:solidFill>
                  <a:schemeClr val="bg1"/>
                </a:solidFill>
                <a:latin typeface="Bradley Hand ITC" pitchFamily="66" charset="0"/>
              </a:rPr>
              <a:t>Sathya Sai Baba Center of </a:t>
            </a:r>
            <a:endParaRPr lang="en-US" sz="3200" b="1" dirty="0" smtClean="0">
              <a:solidFill>
                <a:schemeClr val="bg1"/>
              </a:solidFill>
              <a:latin typeface="Bradley Hand ITC" pitchFamily="66" charset="0"/>
            </a:endParaRPr>
          </a:p>
          <a:p>
            <a:pPr algn="ctr" eaLnBrk="1" hangingPunct="1">
              <a:defRPr/>
            </a:pPr>
            <a:r>
              <a:rPr lang="en-US" sz="3200" b="1" dirty="0" smtClean="0">
                <a:solidFill>
                  <a:schemeClr val="bg1"/>
                </a:solidFill>
                <a:latin typeface="Bradley Hand ITC" pitchFamily="66" charset="0"/>
              </a:rPr>
              <a:t>Central </a:t>
            </a:r>
            <a:r>
              <a:rPr lang="en-US" sz="3200" b="1" dirty="0">
                <a:solidFill>
                  <a:schemeClr val="bg1"/>
                </a:solidFill>
                <a:latin typeface="Bradley Hand ITC" pitchFamily="66" charset="0"/>
              </a:rPr>
              <a:t>San </a:t>
            </a:r>
            <a:r>
              <a:rPr lang="en-US" sz="3200" b="1" dirty="0" smtClean="0">
                <a:solidFill>
                  <a:schemeClr val="bg1"/>
                </a:solidFill>
                <a:latin typeface="Bradley Hand ITC" pitchFamily="66" charset="0"/>
              </a:rPr>
              <a:t>Jose</a:t>
            </a:r>
          </a:p>
          <a:p>
            <a:pPr algn="ctr" eaLnBrk="1" hangingPunct="1">
              <a:defRPr/>
            </a:pPr>
            <a:endParaRPr lang="en-US" sz="3200" b="1" dirty="0" smtClean="0">
              <a:solidFill>
                <a:schemeClr val="bg1"/>
              </a:solidFill>
              <a:latin typeface="Bradley Hand ITC" pitchFamily="66" charset="0"/>
            </a:endParaRPr>
          </a:p>
          <a:p>
            <a:pPr algn="ctr" eaLnBrk="1" hangingPunct="1">
              <a:defRPr/>
            </a:pPr>
            <a:r>
              <a:rPr lang="en-US" sz="3600" b="1" dirty="0" smtClean="0">
                <a:solidFill>
                  <a:schemeClr val="bg1"/>
                </a:solidFill>
                <a:latin typeface="Bradley Hand ITC" pitchFamily="66" charset="0"/>
              </a:rPr>
              <a:t>December </a:t>
            </a:r>
            <a:r>
              <a:rPr lang="en-US" sz="3600" b="1" dirty="0" smtClean="0">
                <a:solidFill>
                  <a:schemeClr val="bg1"/>
                </a:solidFill>
                <a:latin typeface="Bradley Hand ITC" pitchFamily="66" charset="0"/>
              </a:rPr>
              <a:t>21, </a:t>
            </a:r>
            <a:r>
              <a:rPr lang="en-US" sz="3600" b="1" dirty="0">
                <a:solidFill>
                  <a:schemeClr val="bg1"/>
                </a:solidFill>
                <a:latin typeface="Bradley Hand ITC" pitchFamily="66" charset="0"/>
              </a:rPr>
              <a:t>2014</a:t>
            </a:r>
          </a:p>
        </p:txBody>
      </p:sp>
      <p:pic>
        <p:nvPicPr>
          <p:cNvPr id="5" name="Picture 2" descr="http://s2.hubimg.com/u/7497901_f49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3716594" cy="4581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603710"/>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a:blip r:embed="rId3">
            <a:alphaModFix/>
          </a:blip>
          <a:stretch>
            <a:fillRect/>
          </a:stretch>
        </p:blipFill>
        <p:spPr>
          <a:xfrm>
            <a:off x="4619300" y="421600"/>
            <a:ext cx="4517012" cy="6085625"/>
          </a:xfrm>
          <a:prstGeom prst="rect">
            <a:avLst/>
          </a:prstGeom>
          <a:noFill/>
          <a:ln>
            <a:noFill/>
          </a:ln>
        </p:spPr>
      </p:pic>
      <p:pic>
        <p:nvPicPr>
          <p:cNvPr id="206" name="Shape 206"/>
          <p:cNvPicPr preferRelativeResize="0"/>
          <p:nvPr/>
        </p:nvPicPr>
        <p:blipFill>
          <a:blip r:embed="rId4">
            <a:alphaModFix/>
          </a:blip>
          <a:stretch>
            <a:fillRect/>
          </a:stretch>
        </p:blipFill>
        <p:spPr>
          <a:xfrm>
            <a:off x="26575" y="421600"/>
            <a:ext cx="4149637" cy="6085623"/>
          </a:xfrm>
          <a:prstGeom prst="rect">
            <a:avLst/>
          </a:prstGeom>
          <a:noFill/>
          <a:ln>
            <a:noFill/>
          </a:ln>
        </p:spPr>
      </p:pic>
    </p:spTree>
    <p:extLst>
      <p:ext uri="{BB962C8B-B14F-4D97-AF65-F5344CB8AC3E}">
        <p14:creationId xmlns:p14="http://schemas.microsoft.com/office/powerpoint/2010/main" val="4203690858"/>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Shape 212"/>
          <p:cNvPicPr preferRelativeResize="0"/>
          <p:nvPr/>
        </p:nvPicPr>
        <p:blipFill rotWithShape="1">
          <a:blip r:embed="rId3">
            <a:alphaModFix/>
          </a:blip>
          <a:srcRect/>
          <a:stretch/>
        </p:blipFill>
        <p:spPr>
          <a:xfrm>
            <a:off x="381000" y="685800"/>
            <a:ext cx="8305799" cy="5540374"/>
          </a:xfrm>
          <a:prstGeom prst="rect">
            <a:avLst/>
          </a:prstGeom>
          <a:noFill/>
          <a:ln>
            <a:noFill/>
          </a:ln>
        </p:spPr>
      </p:pic>
    </p:spTree>
    <p:extLst>
      <p:ext uri="{BB962C8B-B14F-4D97-AF65-F5344CB8AC3E}">
        <p14:creationId xmlns:p14="http://schemas.microsoft.com/office/powerpoint/2010/main" val="1847875511"/>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body" idx="4294967295"/>
          </p:nvPr>
        </p:nvSpPr>
        <p:spPr>
          <a:xfrm>
            <a:off x="457200" y="250125"/>
            <a:ext cx="8229600" cy="5440500"/>
          </a:xfrm>
          <a:prstGeom prst="rect">
            <a:avLst/>
          </a:prstGeom>
          <a:noFill/>
          <a:ln>
            <a:noFill/>
          </a:ln>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2000" b="0" i="0" u="none" strike="noStrike" cap="none" baseline="0" dirty="0" err="1">
                <a:solidFill>
                  <a:schemeClr val="dk1"/>
                </a:solidFill>
                <a:latin typeface="Arial"/>
                <a:ea typeface="Arial"/>
                <a:cs typeface="Arial"/>
                <a:sym typeface="Arial"/>
              </a:rPr>
              <a:t>Sevivon</a:t>
            </a:r>
            <a:r>
              <a:rPr lang="en-US" sz="2000" b="0" i="0" u="none" strike="noStrike" cap="none" baseline="0" dirty="0">
                <a:solidFill>
                  <a:schemeClr val="dk1"/>
                </a:solidFill>
                <a:latin typeface="Arial"/>
                <a:ea typeface="Arial"/>
                <a:cs typeface="Arial"/>
                <a:sym typeface="Arial"/>
              </a:rPr>
              <a:t> </a:t>
            </a:r>
            <a:r>
              <a:rPr lang="en-US" sz="2000" b="0" i="0" u="none" strike="noStrike" cap="none" baseline="0" dirty="0" err="1">
                <a:solidFill>
                  <a:schemeClr val="dk1"/>
                </a:solidFill>
                <a:latin typeface="Arial"/>
                <a:ea typeface="Arial"/>
                <a:cs typeface="Arial"/>
                <a:sym typeface="Arial"/>
              </a:rPr>
              <a:t>Sov</a:t>
            </a:r>
            <a:r>
              <a:rPr lang="en-US" sz="2000" b="0" i="0" u="none" strike="noStrike" cap="none" baseline="0" dirty="0">
                <a:solidFill>
                  <a:schemeClr val="dk1"/>
                </a:solidFill>
                <a:latin typeface="Arial"/>
                <a:ea typeface="Arial"/>
                <a:cs typeface="Arial"/>
                <a:sym typeface="Arial"/>
              </a:rPr>
              <a:t> </a:t>
            </a:r>
            <a:r>
              <a:rPr lang="en-US" sz="2000" b="0" i="0" u="none" strike="noStrike" cap="none" baseline="0" dirty="0" err="1">
                <a:solidFill>
                  <a:schemeClr val="dk1"/>
                </a:solidFill>
                <a:latin typeface="Arial"/>
                <a:ea typeface="Arial"/>
                <a:cs typeface="Arial"/>
                <a:sym typeface="Arial"/>
              </a:rPr>
              <a:t>Sov</a:t>
            </a:r>
            <a:r>
              <a:rPr lang="en-US" sz="2000" b="0" i="0" u="none" strike="noStrike" cap="none" baseline="0" dirty="0">
                <a:solidFill>
                  <a:schemeClr val="dk1"/>
                </a:solidFill>
                <a:latin typeface="Arial"/>
                <a:ea typeface="Arial"/>
                <a:cs typeface="Arial"/>
                <a:sym typeface="Arial"/>
              </a:rPr>
              <a:t> </a:t>
            </a:r>
            <a:r>
              <a:rPr lang="en-US" sz="2000" b="0" i="0" u="none" strike="noStrike" cap="none" baseline="0" dirty="0" err="1">
                <a:solidFill>
                  <a:schemeClr val="dk1"/>
                </a:solidFill>
                <a:latin typeface="Arial"/>
                <a:ea typeface="Arial"/>
                <a:cs typeface="Arial"/>
                <a:sym typeface="Arial"/>
              </a:rPr>
              <a:t>Sov</a:t>
            </a:r>
            <a:r>
              <a:rPr lang="en-US" sz="2000" b="0" i="0" u="none" strike="noStrike" cap="none" baseline="0" dirty="0">
                <a:solidFill>
                  <a:schemeClr val="dk1"/>
                </a:solidFill>
                <a:latin typeface="Arial"/>
                <a:ea typeface="Arial"/>
                <a:cs typeface="Arial"/>
                <a:sym typeface="Arial"/>
              </a:rPr>
              <a:t/>
            </a:r>
            <a:br>
              <a:rPr lang="en-US" sz="2000" b="0" i="0" u="none" strike="noStrike" cap="none" baseline="0" dirty="0">
                <a:solidFill>
                  <a:schemeClr val="dk1"/>
                </a:solidFill>
                <a:latin typeface="Arial"/>
                <a:ea typeface="Arial"/>
                <a:cs typeface="Arial"/>
                <a:sym typeface="Arial"/>
              </a:rPr>
            </a:br>
            <a:r>
              <a:rPr lang="en-US" sz="2000" b="0" i="0" u="none" strike="noStrike" cap="none" baseline="0" dirty="0">
                <a:solidFill>
                  <a:schemeClr val="dk1"/>
                </a:solidFill>
                <a:latin typeface="Arial"/>
                <a:ea typeface="Arial"/>
                <a:cs typeface="Arial"/>
                <a:sym typeface="Arial"/>
              </a:rPr>
              <a:t>Hanukkah U Ha Tov</a:t>
            </a:r>
            <a:br>
              <a:rPr lang="en-US" sz="2000" b="0" i="0" u="none" strike="noStrike" cap="none" baseline="0" dirty="0">
                <a:solidFill>
                  <a:schemeClr val="dk1"/>
                </a:solidFill>
                <a:latin typeface="Arial"/>
                <a:ea typeface="Arial"/>
                <a:cs typeface="Arial"/>
                <a:sym typeface="Arial"/>
              </a:rPr>
            </a:br>
            <a:r>
              <a:rPr lang="en-US" sz="2000" b="0" i="0" u="none" strike="noStrike" cap="none" baseline="0" dirty="0" err="1">
                <a:solidFill>
                  <a:schemeClr val="dk1"/>
                </a:solidFill>
                <a:latin typeface="Arial"/>
                <a:ea typeface="Arial"/>
                <a:cs typeface="Arial"/>
                <a:sym typeface="Arial"/>
              </a:rPr>
              <a:t>Hannukah</a:t>
            </a:r>
            <a:r>
              <a:rPr lang="en-US" sz="2000" b="0" i="0" u="none" strike="noStrike" cap="none" baseline="0" dirty="0">
                <a:solidFill>
                  <a:schemeClr val="dk1"/>
                </a:solidFill>
                <a:latin typeface="Arial"/>
                <a:ea typeface="Arial"/>
                <a:cs typeface="Arial"/>
                <a:sym typeface="Arial"/>
              </a:rPr>
              <a:t> U Ha Tov</a:t>
            </a:r>
            <a:br>
              <a:rPr lang="en-US" sz="2000" b="0" i="0" u="none" strike="noStrike" cap="none" baseline="0" dirty="0">
                <a:solidFill>
                  <a:schemeClr val="dk1"/>
                </a:solidFill>
                <a:latin typeface="Arial"/>
                <a:ea typeface="Arial"/>
                <a:cs typeface="Arial"/>
                <a:sym typeface="Arial"/>
              </a:rPr>
            </a:br>
            <a:r>
              <a:rPr lang="en-US" sz="2000" b="0" i="0" u="none" strike="noStrike" cap="none" baseline="0" dirty="0" err="1">
                <a:solidFill>
                  <a:schemeClr val="dk1"/>
                </a:solidFill>
                <a:latin typeface="Arial"/>
                <a:ea typeface="Arial"/>
                <a:cs typeface="Arial"/>
                <a:sym typeface="Arial"/>
              </a:rPr>
              <a:t>Sevivon</a:t>
            </a:r>
            <a:r>
              <a:rPr lang="en-US" sz="2000" b="0" i="0" u="none" strike="noStrike" cap="none" baseline="0" dirty="0">
                <a:solidFill>
                  <a:schemeClr val="dk1"/>
                </a:solidFill>
                <a:latin typeface="Arial"/>
                <a:ea typeface="Arial"/>
                <a:cs typeface="Arial"/>
                <a:sym typeface="Arial"/>
              </a:rPr>
              <a:t> </a:t>
            </a:r>
            <a:r>
              <a:rPr lang="en-US" sz="2000" b="0" i="0" u="none" strike="noStrike" cap="none" baseline="0" dirty="0" err="1">
                <a:solidFill>
                  <a:schemeClr val="dk1"/>
                </a:solidFill>
                <a:latin typeface="Arial"/>
                <a:ea typeface="Arial"/>
                <a:cs typeface="Arial"/>
                <a:sym typeface="Arial"/>
              </a:rPr>
              <a:t>Sov</a:t>
            </a:r>
            <a:r>
              <a:rPr lang="en-US" sz="2000" b="0" i="0" u="none" strike="noStrike" cap="none" baseline="0" dirty="0">
                <a:solidFill>
                  <a:schemeClr val="dk1"/>
                </a:solidFill>
                <a:latin typeface="Arial"/>
                <a:ea typeface="Arial"/>
                <a:cs typeface="Arial"/>
                <a:sym typeface="Arial"/>
              </a:rPr>
              <a:t> </a:t>
            </a:r>
            <a:r>
              <a:rPr lang="en-US" sz="2000" b="0" i="0" u="none" strike="noStrike" cap="none" baseline="0" dirty="0" err="1">
                <a:solidFill>
                  <a:schemeClr val="dk1"/>
                </a:solidFill>
                <a:latin typeface="Arial"/>
                <a:ea typeface="Arial"/>
                <a:cs typeface="Arial"/>
                <a:sym typeface="Arial"/>
              </a:rPr>
              <a:t>Sov</a:t>
            </a:r>
            <a:r>
              <a:rPr lang="en-US" sz="2000" b="0" i="0" u="none" strike="noStrike" cap="none" baseline="0" dirty="0">
                <a:solidFill>
                  <a:schemeClr val="dk1"/>
                </a:solidFill>
                <a:latin typeface="Arial"/>
                <a:ea typeface="Arial"/>
                <a:cs typeface="Arial"/>
                <a:sym typeface="Arial"/>
              </a:rPr>
              <a:t> </a:t>
            </a:r>
            <a:r>
              <a:rPr lang="en-US" sz="2000" b="0" i="0" u="none" strike="noStrike" cap="none" baseline="0" dirty="0" err="1">
                <a:solidFill>
                  <a:schemeClr val="dk1"/>
                </a:solidFill>
                <a:latin typeface="Arial"/>
                <a:ea typeface="Arial"/>
                <a:cs typeface="Arial"/>
                <a:sym typeface="Arial"/>
              </a:rPr>
              <a:t>Sov</a:t>
            </a:r>
            <a:endParaRPr lang="en-US" sz="2000" b="0" i="0" u="none" strike="noStrike" cap="none" baseline="0" dirty="0">
              <a:solidFill>
                <a:schemeClr val="dk1"/>
              </a:solidFill>
              <a:latin typeface="Arial"/>
              <a:ea typeface="Arial"/>
              <a:cs typeface="Arial"/>
              <a:sym typeface="Arial"/>
            </a:endParaRPr>
          </a:p>
          <a:p>
            <a:pPr marL="0" marR="0" lvl="0" indent="0" algn="ctr" rtl="0">
              <a:lnSpc>
                <a:spcPct val="80000"/>
              </a:lnSpc>
              <a:spcBef>
                <a:spcPts val="400"/>
              </a:spcBef>
              <a:spcAft>
                <a:spcPts val="0"/>
              </a:spcAft>
              <a:buClr>
                <a:schemeClr val="dk1"/>
              </a:buClr>
              <a:buFont typeface="Arial"/>
              <a:buNone/>
            </a:pPr>
            <a:endParaRPr sz="2000" b="0" i="0" u="none" strike="noStrike" cap="none" baseline="0" dirty="0">
              <a:solidFill>
                <a:schemeClr val="dk1"/>
              </a:solidFill>
              <a:latin typeface="Arial"/>
              <a:ea typeface="Arial"/>
              <a:cs typeface="Arial"/>
              <a:sym typeface="Arial"/>
            </a:endParaRPr>
          </a:p>
          <a:p>
            <a:pPr marL="0" marR="0" lvl="0" indent="0" algn="ctr" rtl="0">
              <a:lnSpc>
                <a:spcPct val="80000"/>
              </a:lnSpc>
              <a:spcBef>
                <a:spcPts val="40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Pr>
              <a:t>Ha </a:t>
            </a:r>
            <a:r>
              <a:rPr lang="en-US" sz="2000" b="0" i="0" u="none" strike="noStrike" cap="none" baseline="0" dirty="0" err="1">
                <a:solidFill>
                  <a:schemeClr val="dk1"/>
                </a:solidFill>
                <a:latin typeface="Arial"/>
                <a:ea typeface="Arial"/>
                <a:cs typeface="Arial"/>
                <a:sym typeface="Arial"/>
              </a:rPr>
              <a:t>Sim</a:t>
            </a:r>
            <a:r>
              <a:rPr lang="en-US" sz="2000" b="0" i="0" u="none" strike="noStrike" cap="none" baseline="0" dirty="0">
                <a:solidFill>
                  <a:schemeClr val="dk1"/>
                </a:solidFill>
                <a:latin typeface="Arial"/>
                <a:ea typeface="Arial"/>
                <a:cs typeface="Arial"/>
                <a:sym typeface="Arial"/>
              </a:rPr>
              <a:t> ha U </a:t>
            </a:r>
            <a:r>
              <a:rPr lang="en-US" sz="2000" b="0" i="0" u="none" strike="noStrike" cap="none" baseline="0" dirty="0" err="1">
                <a:solidFill>
                  <a:schemeClr val="dk1"/>
                </a:solidFill>
                <a:latin typeface="Arial"/>
                <a:ea typeface="Arial"/>
                <a:cs typeface="Arial"/>
                <a:sym typeface="Arial"/>
              </a:rPr>
              <a:t>la'am</a:t>
            </a:r>
            <a:r>
              <a:rPr lang="en-US" sz="2000" b="0" i="0" u="none" strike="noStrike" cap="none" baseline="0" dirty="0">
                <a:solidFill>
                  <a:schemeClr val="dk1"/>
                </a:solidFill>
                <a:latin typeface="Arial"/>
                <a:ea typeface="Arial"/>
                <a:cs typeface="Arial"/>
                <a:sym typeface="Arial"/>
              </a:rPr>
              <a:t/>
            </a:r>
            <a:br>
              <a:rPr lang="en-US" sz="2000" b="0" i="0" u="none" strike="noStrike" cap="none" baseline="0" dirty="0">
                <a:solidFill>
                  <a:schemeClr val="dk1"/>
                </a:solidFill>
                <a:latin typeface="Arial"/>
                <a:ea typeface="Arial"/>
                <a:cs typeface="Arial"/>
                <a:sym typeface="Arial"/>
              </a:rPr>
            </a:br>
            <a:r>
              <a:rPr lang="en-US" sz="2000" b="0" i="0" u="none" strike="noStrike" cap="none" baseline="0" dirty="0" err="1">
                <a:solidFill>
                  <a:schemeClr val="dk1"/>
                </a:solidFill>
                <a:latin typeface="Arial"/>
                <a:ea typeface="Arial"/>
                <a:cs typeface="Arial"/>
                <a:sym typeface="Arial"/>
              </a:rPr>
              <a:t>Nes</a:t>
            </a:r>
            <a:r>
              <a:rPr lang="en-US" sz="2000" b="0" i="0" u="none" strike="noStrike" cap="none" baseline="0" dirty="0">
                <a:solidFill>
                  <a:schemeClr val="dk1"/>
                </a:solidFill>
                <a:latin typeface="Arial"/>
                <a:ea typeface="Arial"/>
                <a:cs typeface="Arial"/>
                <a:sym typeface="Arial"/>
              </a:rPr>
              <a:t> </a:t>
            </a:r>
            <a:r>
              <a:rPr lang="en-US" sz="2000" b="0" i="0" u="none" strike="noStrike" cap="none" baseline="0" dirty="0" err="1">
                <a:solidFill>
                  <a:schemeClr val="dk1"/>
                </a:solidFill>
                <a:latin typeface="Arial"/>
                <a:ea typeface="Arial"/>
                <a:cs typeface="Arial"/>
                <a:sym typeface="Arial"/>
              </a:rPr>
              <a:t>Gadol</a:t>
            </a:r>
            <a:r>
              <a:rPr lang="en-US" sz="2000" b="0" i="0" u="none" strike="noStrike" cap="none" baseline="0" dirty="0">
                <a:solidFill>
                  <a:schemeClr val="dk1"/>
                </a:solidFill>
                <a:latin typeface="Arial"/>
                <a:ea typeface="Arial"/>
                <a:cs typeface="Arial"/>
                <a:sym typeface="Arial"/>
              </a:rPr>
              <a:t> </a:t>
            </a:r>
            <a:r>
              <a:rPr lang="en-US" sz="2000" b="0" i="0" u="none" strike="noStrike" cap="none" baseline="0" dirty="0" err="1">
                <a:solidFill>
                  <a:schemeClr val="dk1"/>
                </a:solidFill>
                <a:latin typeface="Arial"/>
                <a:ea typeface="Arial"/>
                <a:cs typeface="Arial"/>
                <a:sym typeface="Arial"/>
              </a:rPr>
              <a:t>Aya</a:t>
            </a:r>
            <a:r>
              <a:rPr lang="en-US" sz="2000" b="0" i="0" u="none" strike="noStrike" cap="none" baseline="0" dirty="0">
                <a:solidFill>
                  <a:schemeClr val="dk1"/>
                </a:solidFill>
                <a:latin typeface="Arial"/>
                <a:ea typeface="Arial"/>
                <a:cs typeface="Arial"/>
                <a:sym typeface="Arial"/>
              </a:rPr>
              <a:t> Sham</a:t>
            </a:r>
            <a:br>
              <a:rPr lang="en-US" sz="2000" b="0" i="0" u="none" strike="noStrike" cap="none" baseline="0" dirty="0">
                <a:solidFill>
                  <a:schemeClr val="dk1"/>
                </a:solidFill>
                <a:latin typeface="Arial"/>
                <a:ea typeface="Arial"/>
                <a:cs typeface="Arial"/>
                <a:sym typeface="Arial"/>
              </a:rPr>
            </a:br>
            <a:r>
              <a:rPr lang="en-US" sz="2000" b="0" i="0" u="none" strike="noStrike" cap="none" baseline="0" dirty="0" err="1">
                <a:solidFill>
                  <a:schemeClr val="dk1"/>
                </a:solidFill>
                <a:latin typeface="Arial"/>
                <a:ea typeface="Arial"/>
                <a:cs typeface="Arial"/>
                <a:sym typeface="Arial"/>
              </a:rPr>
              <a:t>Nes</a:t>
            </a:r>
            <a:r>
              <a:rPr lang="en-US" sz="2000" b="0" i="0" u="none" strike="noStrike" cap="none" baseline="0" dirty="0">
                <a:solidFill>
                  <a:schemeClr val="dk1"/>
                </a:solidFill>
                <a:latin typeface="Arial"/>
                <a:ea typeface="Arial"/>
                <a:cs typeface="Arial"/>
                <a:sym typeface="Arial"/>
              </a:rPr>
              <a:t> </a:t>
            </a:r>
            <a:r>
              <a:rPr lang="en-US" sz="2000" b="0" i="0" u="none" strike="noStrike" cap="none" baseline="0" dirty="0" err="1">
                <a:solidFill>
                  <a:schemeClr val="dk1"/>
                </a:solidFill>
                <a:latin typeface="Arial"/>
                <a:ea typeface="Arial"/>
                <a:cs typeface="Arial"/>
                <a:sym typeface="Arial"/>
              </a:rPr>
              <a:t>Gadol</a:t>
            </a:r>
            <a:r>
              <a:rPr lang="en-US" sz="2000" b="0" i="0" u="none" strike="noStrike" cap="none" baseline="0" dirty="0">
                <a:solidFill>
                  <a:schemeClr val="dk1"/>
                </a:solidFill>
                <a:latin typeface="Arial"/>
                <a:ea typeface="Arial"/>
                <a:cs typeface="Arial"/>
                <a:sym typeface="Arial"/>
              </a:rPr>
              <a:t> </a:t>
            </a:r>
            <a:r>
              <a:rPr lang="en-US" sz="2000" b="0" i="0" u="none" strike="noStrike" cap="none" baseline="0" dirty="0" err="1">
                <a:solidFill>
                  <a:schemeClr val="dk1"/>
                </a:solidFill>
                <a:latin typeface="Arial"/>
                <a:ea typeface="Arial"/>
                <a:cs typeface="Arial"/>
                <a:sym typeface="Arial"/>
              </a:rPr>
              <a:t>Aya</a:t>
            </a:r>
            <a:r>
              <a:rPr lang="en-US" sz="2000" b="0" i="0" u="none" strike="noStrike" cap="none" baseline="0" dirty="0">
                <a:solidFill>
                  <a:schemeClr val="dk1"/>
                </a:solidFill>
                <a:latin typeface="Arial"/>
                <a:ea typeface="Arial"/>
                <a:cs typeface="Arial"/>
                <a:sym typeface="Arial"/>
              </a:rPr>
              <a:t> Sham</a:t>
            </a:r>
            <a:br>
              <a:rPr lang="en-US" sz="2000" b="0" i="0" u="none" strike="noStrike" cap="none" baseline="0" dirty="0">
                <a:solidFill>
                  <a:schemeClr val="dk1"/>
                </a:solidFill>
                <a:latin typeface="Arial"/>
                <a:ea typeface="Arial"/>
                <a:cs typeface="Arial"/>
                <a:sym typeface="Arial"/>
              </a:rPr>
            </a:br>
            <a:r>
              <a:rPr lang="en-US" sz="2000" b="0" i="0" u="none" strike="noStrike" cap="none" baseline="0" dirty="0">
                <a:solidFill>
                  <a:schemeClr val="dk1"/>
                </a:solidFill>
                <a:latin typeface="Arial"/>
                <a:ea typeface="Arial"/>
                <a:cs typeface="Arial"/>
                <a:sym typeface="Arial"/>
              </a:rPr>
              <a:t>Ha </a:t>
            </a:r>
            <a:r>
              <a:rPr lang="en-US" sz="2000" b="0" i="0" u="none" strike="noStrike" cap="none" baseline="0" dirty="0" err="1">
                <a:solidFill>
                  <a:schemeClr val="dk1"/>
                </a:solidFill>
                <a:latin typeface="Arial"/>
                <a:ea typeface="Arial"/>
                <a:cs typeface="Arial"/>
                <a:sym typeface="Arial"/>
              </a:rPr>
              <a:t>Sim</a:t>
            </a:r>
            <a:r>
              <a:rPr lang="en-US" sz="2000" b="0" i="0" u="none" strike="noStrike" cap="none" baseline="0" dirty="0">
                <a:solidFill>
                  <a:schemeClr val="dk1"/>
                </a:solidFill>
                <a:latin typeface="Arial"/>
                <a:ea typeface="Arial"/>
                <a:cs typeface="Arial"/>
                <a:sym typeface="Arial"/>
              </a:rPr>
              <a:t> ha U </a:t>
            </a:r>
            <a:r>
              <a:rPr lang="en-US" sz="2000" b="0" i="0" u="none" strike="noStrike" cap="none" baseline="0" dirty="0" err="1">
                <a:solidFill>
                  <a:schemeClr val="dk1"/>
                </a:solidFill>
                <a:latin typeface="Arial"/>
                <a:ea typeface="Arial"/>
                <a:cs typeface="Arial"/>
                <a:sym typeface="Arial"/>
              </a:rPr>
              <a:t>la'am</a:t>
            </a:r>
            <a:endParaRPr lang="en-US" sz="2000" b="0" i="0" u="none" strike="noStrike" cap="none" baseline="0" dirty="0">
              <a:solidFill>
                <a:schemeClr val="dk1"/>
              </a:solidFill>
              <a:latin typeface="Arial"/>
              <a:ea typeface="Arial"/>
              <a:cs typeface="Arial"/>
              <a:sym typeface="Arial"/>
            </a:endParaRPr>
          </a:p>
          <a:p>
            <a:pPr marL="0" marR="0" lvl="0" indent="0" algn="ctr" rtl="0">
              <a:lnSpc>
                <a:spcPct val="80000"/>
              </a:lnSpc>
              <a:spcBef>
                <a:spcPts val="400"/>
              </a:spcBef>
              <a:spcAft>
                <a:spcPts val="0"/>
              </a:spcAft>
              <a:buClr>
                <a:schemeClr val="dk1"/>
              </a:buClr>
              <a:buFont typeface="Arial"/>
              <a:buNone/>
            </a:pPr>
            <a:endParaRPr sz="2000" b="0" i="0" u="none" strike="noStrike" cap="none" baseline="0" dirty="0">
              <a:solidFill>
                <a:schemeClr val="dk1"/>
              </a:solidFill>
              <a:latin typeface="Arial"/>
              <a:ea typeface="Arial"/>
              <a:cs typeface="Arial"/>
              <a:sym typeface="Arial"/>
            </a:endParaRPr>
          </a:p>
          <a:p>
            <a:pPr marL="0" marR="0" lvl="0" indent="0" algn="ctr" rtl="0">
              <a:lnSpc>
                <a:spcPct val="80000"/>
              </a:lnSpc>
              <a:spcBef>
                <a:spcPts val="400"/>
              </a:spcBef>
              <a:spcAft>
                <a:spcPts val="0"/>
              </a:spcAft>
              <a:buClr>
                <a:schemeClr val="dk1"/>
              </a:buClr>
              <a:buSzPct val="25000"/>
              <a:buFont typeface="Arial"/>
              <a:buNone/>
            </a:pPr>
            <a:r>
              <a:rPr lang="en-US" sz="2000" b="0" i="0" u="none" strike="noStrike" cap="none" baseline="0" dirty="0" smtClean="0">
                <a:solidFill>
                  <a:schemeClr val="dk1"/>
                </a:solidFill>
                <a:latin typeface="Arial"/>
                <a:ea typeface="Arial"/>
                <a:cs typeface="Arial"/>
                <a:sym typeface="Arial"/>
              </a:rPr>
              <a:t>(3 Speeds)</a:t>
            </a:r>
            <a:endParaRPr lang="en-US" sz="2000" b="0" i="0" u="none" strike="noStrike" cap="none" baseline="0" dirty="0">
              <a:solidFill>
                <a:schemeClr val="dk1"/>
              </a:solidFill>
              <a:latin typeface="Arial"/>
              <a:ea typeface="Arial"/>
              <a:cs typeface="Arial"/>
              <a:sym typeface="Arial"/>
            </a:endParaRPr>
          </a:p>
          <a:p>
            <a:pPr marL="0" marR="0" lvl="0" indent="0" algn="ctr" rtl="0">
              <a:lnSpc>
                <a:spcPct val="80000"/>
              </a:lnSpc>
              <a:spcBef>
                <a:spcPts val="400"/>
              </a:spcBef>
              <a:spcAft>
                <a:spcPts val="0"/>
              </a:spcAft>
              <a:buClr>
                <a:schemeClr val="dk1"/>
              </a:buClr>
              <a:buFont typeface="Arial"/>
              <a:buNone/>
            </a:pPr>
            <a:endParaRPr sz="2000" b="0" i="0" u="none" strike="noStrike" cap="none" baseline="0" dirty="0">
              <a:solidFill>
                <a:schemeClr val="dk1"/>
              </a:solidFill>
              <a:latin typeface="Arial"/>
              <a:ea typeface="Arial"/>
              <a:cs typeface="Arial"/>
              <a:sym typeface="Arial"/>
            </a:endParaRPr>
          </a:p>
          <a:p>
            <a:pPr marL="0" marR="0" lvl="0" indent="0" algn="ctr" rtl="0">
              <a:lnSpc>
                <a:spcPct val="80000"/>
              </a:lnSpc>
              <a:spcBef>
                <a:spcPts val="400"/>
              </a:spcBef>
              <a:spcAft>
                <a:spcPts val="0"/>
              </a:spcAft>
              <a:buClr>
                <a:schemeClr val="dk1"/>
              </a:buClr>
              <a:buSzPct val="25000"/>
              <a:buFont typeface="Arial"/>
              <a:buNone/>
            </a:pPr>
            <a:r>
              <a:rPr lang="en-US" sz="2000" b="0" i="1" u="none" strike="noStrike" cap="none" baseline="0" dirty="0">
                <a:solidFill>
                  <a:schemeClr val="dk1"/>
                </a:solidFill>
                <a:latin typeface="Arial"/>
                <a:ea typeface="Arial"/>
                <a:cs typeface="Arial"/>
                <a:sym typeface="Arial"/>
              </a:rPr>
              <a:t>Meaning:</a:t>
            </a:r>
          </a:p>
          <a:p>
            <a:pPr marL="0" marR="0" lvl="0" indent="0" algn="ctr" rtl="0">
              <a:lnSpc>
                <a:spcPct val="80000"/>
              </a:lnSpc>
              <a:spcBef>
                <a:spcPts val="400"/>
              </a:spcBef>
              <a:spcAft>
                <a:spcPts val="0"/>
              </a:spcAft>
              <a:buClr>
                <a:schemeClr val="dk1"/>
              </a:buClr>
              <a:buSzPct val="25000"/>
              <a:buFont typeface="Arial"/>
              <a:buNone/>
            </a:pPr>
            <a:r>
              <a:rPr lang="en-US" sz="2000" b="0" i="1" u="none" strike="noStrike" cap="none" baseline="0" dirty="0" err="1">
                <a:solidFill>
                  <a:schemeClr val="dk1"/>
                </a:solidFill>
                <a:latin typeface="Arial"/>
                <a:ea typeface="Arial"/>
                <a:cs typeface="Arial"/>
                <a:sym typeface="Arial"/>
              </a:rPr>
              <a:t>Dreidel</a:t>
            </a:r>
            <a:r>
              <a:rPr lang="en-US" sz="2000" b="0" i="1" u="none" strike="noStrike" cap="none" baseline="0" dirty="0">
                <a:solidFill>
                  <a:schemeClr val="dk1"/>
                </a:solidFill>
                <a:latin typeface="Arial"/>
                <a:ea typeface="Arial"/>
                <a:cs typeface="Arial"/>
                <a:sym typeface="Arial"/>
              </a:rPr>
              <a:t> spin </a:t>
            </a:r>
            <a:r>
              <a:rPr lang="en-US" sz="2000" b="0" i="1" u="none" strike="noStrike" cap="none" baseline="0" dirty="0" err="1">
                <a:solidFill>
                  <a:schemeClr val="dk1"/>
                </a:solidFill>
                <a:latin typeface="Arial"/>
                <a:ea typeface="Arial"/>
                <a:cs typeface="Arial"/>
                <a:sym typeface="Arial"/>
              </a:rPr>
              <a:t>spin</a:t>
            </a:r>
            <a:r>
              <a:rPr lang="en-US" sz="2000" b="0" i="1" u="none" strike="noStrike" cap="none" baseline="0" dirty="0">
                <a:solidFill>
                  <a:schemeClr val="dk1"/>
                </a:solidFill>
                <a:latin typeface="Arial"/>
                <a:ea typeface="Arial"/>
                <a:cs typeface="Arial"/>
                <a:sym typeface="Arial"/>
              </a:rPr>
              <a:t> </a:t>
            </a:r>
            <a:r>
              <a:rPr lang="en-US" sz="2000" b="0" i="1" u="none" strike="noStrike" cap="none" baseline="0" dirty="0" err="1">
                <a:solidFill>
                  <a:schemeClr val="dk1"/>
                </a:solidFill>
                <a:latin typeface="Arial"/>
                <a:ea typeface="Arial"/>
                <a:cs typeface="Arial"/>
                <a:sym typeface="Arial"/>
              </a:rPr>
              <a:t>spin</a:t>
            </a:r>
            <a:r>
              <a:rPr lang="en-US" sz="2000" b="0" i="1" u="none" strike="noStrike" cap="none" baseline="0" dirty="0">
                <a:solidFill>
                  <a:schemeClr val="dk1"/>
                </a:solidFill>
                <a:latin typeface="Arial"/>
                <a:ea typeface="Arial"/>
                <a:cs typeface="Arial"/>
                <a:sym typeface="Arial"/>
              </a:rPr>
              <a:t>, Chanukah is a nice holiday</a:t>
            </a:r>
            <a:br>
              <a:rPr lang="en-US" sz="2000" b="0" i="1" u="none" strike="noStrike" cap="none" baseline="0" dirty="0">
                <a:solidFill>
                  <a:schemeClr val="dk1"/>
                </a:solidFill>
                <a:latin typeface="Arial"/>
                <a:ea typeface="Arial"/>
                <a:cs typeface="Arial"/>
                <a:sym typeface="Arial"/>
              </a:rPr>
            </a:br>
            <a:r>
              <a:rPr lang="en-US" sz="2000" b="0" i="1" u="none" strike="noStrike" cap="none" baseline="0" dirty="0">
                <a:solidFill>
                  <a:schemeClr val="dk1"/>
                </a:solidFill>
                <a:latin typeface="Arial"/>
                <a:ea typeface="Arial"/>
                <a:cs typeface="Arial"/>
                <a:sym typeface="Arial"/>
              </a:rPr>
              <a:t>Chanukah is a nice holiday, </a:t>
            </a:r>
            <a:r>
              <a:rPr lang="en-US" sz="2000" b="0" i="1" u="none" strike="noStrike" cap="none" baseline="0" dirty="0" err="1">
                <a:solidFill>
                  <a:schemeClr val="dk1"/>
                </a:solidFill>
                <a:latin typeface="Arial"/>
                <a:ea typeface="Arial"/>
                <a:cs typeface="Arial"/>
                <a:sym typeface="Arial"/>
              </a:rPr>
              <a:t>Dreidel</a:t>
            </a:r>
            <a:r>
              <a:rPr lang="en-US" sz="2000" b="0" i="1" u="none" strike="noStrike" cap="none" baseline="0" dirty="0">
                <a:solidFill>
                  <a:schemeClr val="dk1"/>
                </a:solidFill>
                <a:latin typeface="Arial"/>
                <a:ea typeface="Arial"/>
                <a:cs typeface="Arial"/>
                <a:sym typeface="Arial"/>
              </a:rPr>
              <a:t> spin </a:t>
            </a:r>
            <a:r>
              <a:rPr lang="en-US" sz="2000" b="0" i="1" u="none" strike="noStrike" cap="none" baseline="0" dirty="0" err="1">
                <a:solidFill>
                  <a:schemeClr val="dk1"/>
                </a:solidFill>
                <a:latin typeface="Arial"/>
                <a:ea typeface="Arial"/>
                <a:cs typeface="Arial"/>
                <a:sym typeface="Arial"/>
              </a:rPr>
              <a:t>spin</a:t>
            </a:r>
            <a:r>
              <a:rPr lang="en-US" sz="2000" b="0" i="1" u="none" strike="noStrike" cap="none" baseline="0" dirty="0">
                <a:solidFill>
                  <a:schemeClr val="dk1"/>
                </a:solidFill>
                <a:latin typeface="Arial"/>
                <a:ea typeface="Arial"/>
                <a:cs typeface="Arial"/>
                <a:sym typeface="Arial"/>
              </a:rPr>
              <a:t> </a:t>
            </a:r>
            <a:r>
              <a:rPr lang="en-US" sz="2000" b="0" i="1" u="none" strike="noStrike" cap="none" baseline="0" dirty="0" err="1">
                <a:solidFill>
                  <a:schemeClr val="dk1"/>
                </a:solidFill>
                <a:latin typeface="Arial"/>
                <a:ea typeface="Arial"/>
                <a:cs typeface="Arial"/>
                <a:sym typeface="Arial"/>
              </a:rPr>
              <a:t>spin</a:t>
            </a:r>
            <a:endParaRPr lang="en-US" sz="2000" b="0" i="1" u="none" strike="noStrike" cap="none" baseline="0" dirty="0">
              <a:solidFill>
                <a:schemeClr val="dk1"/>
              </a:solidFill>
              <a:latin typeface="Arial"/>
              <a:ea typeface="Arial"/>
              <a:cs typeface="Arial"/>
              <a:sym typeface="Arial"/>
            </a:endParaRPr>
          </a:p>
          <a:p>
            <a:pPr marL="0" marR="0" lvl="0" indent="0" algn="ctr" rtl="0">
              <a:lnSpc>
                <a:spcPct val="80000"/>
              </a:lnSpc>
              <a:spcBef>
                <a:spcPts val="400"/>
              </a:spcBef>
              <a:spcAft>
                <a:spcPts val="0"/>
              </a:spcAft>
              <a:buClr>
                <a:schemeClr val="dk1"/>
              </a:buClr>
              <a:buSzPct val="25000"/>
              <a:buFont typeface="Arial"/>
              <a:buNone/>
            </a:pPr>
            <a:r>
              <a:rPr lang="en-US" sz="2000" b="0" i="1" u="none" strike="noStrike" cap="none" baseline="0" dirty="0">
                <a:solidFill>
                  <a:schemeClr val="dk1"/>
                </a:solidFill>
                <a:latin typeface="Arial"/>
                <a:ea typeface="Arial"/>
                <a:cs typeface="Arial"/>
                <a:sym typeface="Arial"/>
              </a:rPr>
              <a:t>It's a joyous holiday for the nation, A great miracle happened there</a:t>
            </a:r>
            <a:br>
              <a:rPr lang="en-US" sz="2000" b="0" i="1" u="none" strike="noStrike" cap="none" baseline="0" dirty="0">
                <a:solidFill>
                  <a:schemeClr val="dk1"/>
                </a:solidFill>
                <a:latin typeface="Arial"/>
                <a:ea typeface="Arial"/>
                <a:cs typeface="Arial"/>
                <a:sym typeface="Arial"/>
              </a:rPr>
            </a:br>
            <a:r>
              <a:rPr lang="en-US" sz="2000" b="0" i="1" u="none" strike="noStrike" cap="none" baseline="0" dirty="0">
                <a:solidFill>
                  <a:schemeClr val="dk1"/>
                </a:solidFill>
                <a:latin typeface="Arial"/>
                <a:ea typeface="Arial"/>
                <a:cs typeface="Arial"/>
                <a:sym typeface="Arial"/>
              </a:rPr>
              <a:t>A great miracle happened there, It's a joyous holiday for the people</a:t>
            </a:r>
          </a:p>
          <a:p>
            <a:pPr marL="0" marR="0" lvl="0" indent="0" algn="ctr" rtl="0">
              <a:lnSpc>
                <a:spcPct val="80000"/>
              </a:lnSpc>
              <a:spcBef>
                <a:spcPts val="400"/>
              </a:spcBef>
              <a:spcAft>
                <a:spcPts val="0"/>
              </a:spcAft>
              <a:buClr>
                <a:schemeClr val="dk1"/>
              </a:buClr>
              <a:buFont typeface="Arial"/>
              <a:buNone/>
            </a:pPr>
            <a:endParaRPr sz="2000" b="0" i="0" u="none" strike="noStrike" cap="none" baseline="0" dirty="0">
              <a:solidFill>
                <a:schemeClr val="dk1"/>
              </a:solidFill>
              <a:latin typeface="Arial"/>
              <a:ea typeface="Arial"/>
              <a:cs typeface="Arial"/>
              <a:sym typeface="Arial"/>
            </a:endParaRPr>
          </a:p>
          <a:p>
            <a:pPr marL="0" marR="0" lvl="0" indent="0" algn="l" rtl="0">
              <a:spcBef>
                <a:spcPts val="0"/>
              </a:spcBef>
              <a:buNone/>
            </a:pPr>
            <a:endParaRPr sz="2000" b="0" i="0" u="none" strike="noStrike" cap="none" baseline="0" dirty="0">
              <a:solidFill>
                <a:schemeClr val="dk1"/>
              </a:solidFill>
              <a:latin typeface="Arial"/>
              <a:ea typeface="Arial"/>
              <a:cs typeface="Arial"/>
              <a:sym typeface="Arial"/>
            </a:endParaRPr>
          </a:p>
        </p:txBody>
      </p:sp>
      <p:sp>
        <p:nvSpPr>
          <p:cNvPr id="219" name="Shape 219"/>
          <p:cNvSpPr txBox="1"/>
          <p:nvPr/>
        </p:nvSpPr>
        <p:spPr>
          <a:xfrm>
            <a:off x="6858000" y="6488100"/>
            <a:ext cx="2324099"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kern="0">
                <a:solidFill>
                  <a:srgbClr val="000000"/>
                </a:solidFill>
                <a:ea typeface="Arial"/>
                <a:cs typeface="Arial"/>
                <a:sym typeface="Arial"/>
                <a:rtl val="0"/>
              </a:rPr>
              <a:t>C# Minor</a:t>
            </a:r>
          </a:p>
        </p:txBody>
      </p:sp>
    </p:spTree>
    <p:extLst>
      <p:ext uri="{BB962C8B-B14F-4D97-AF65-F5344CB8AC3E}">
        <p14:creationId xmlns:p14="http://schemas.microsoft.com/office/powerpoint/2010/main" val="4211286284"/>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Shape 225"/>
          <p:cNvPicPr preferRelativeResize="0"/>
          <p:nvPr/>
        </p:nvPicPr>
        <p:blipFill>
          <a:blip r:embed="rId3">
            <a:alphaModFix/>
          </a:blip>
          <a:stretch>
            <a:fillRect/>
          </a:stretch>
        </p:blipFill>
        <p:spPr>
          <a:xfrm>
            <a:off x="0" y="-6"/>
            <a:ext cx="9144000" cy="6858006"/>
          </a:xfrm>
          <a:prstGeom prst="rect">
            <a:avLst/>
          </a:prstGeom>
          <a:noFill/>
          <a:ln>
            <a:noFill/>
          </a:ln>
        </p:spPr>
      </p:pic>
    </p:spTree>
    <p:extLst>
      <p:ext uri="{BB962C8B-B14F-4D97-AF65-F5344CB8AC3E}">
        <p14:creationId xmlns:p14="http://schemas.microsoft.com/office/powerpoint/2010/main" val="3037168095"/>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457200" y="122237"/>
            <a:ext cx="8229600" cy="1143000"/>
          </a:xfrm>
          <a:prstGeom prst="rect">
            <a:avLst/>
          </a:prstGeom>
        </p:spPr>
        <p:txBody>
          <a:bodyPr lIns="91425" tIns="91425" rIns="91425" bIns="91425" anchor="ctr" anchorCtr="0">
            <a:noAutofit/>
          </a:bodyPr>
          <a:lstStyle/>
          <a:p>
            <a:pPr>
              <a:spcBef>
                <a:spcPts val="0"/>
              </a:spcBef>
              <a:buNone/>
            </a:pPr>
            <a:r>
              <a:rPr lang="en-US" sz="3600" i="1"/>
              <a:t>Later in the day...</a:t>
            </a:r>
          </a:p>
        </p:txBody>
      </p:sp>
      <p:pic>
        <p:nvPicPr>
          <p:cNvPr id="232" name="Shape 232"/>
          <p:cNvPicPr preferRelativeResize="0"/>
          <p:nvPr/>
        </p:nvPicPr>
        <p:blipFill>
          <a:blip r:embed="rId3">
            <a:alphaModFix/>
          </a:blip>
          <a:stretch>
            <a:fillRect/>
          </a:stretch>
        </p:blipFill>
        <p:spPr>
          <a:xfrm>
            <a:off x="2504750" y="954700"/>
            <a:ext cx="3987799" cy="4991099"/>
          </a:xfrm>
          <a:prstGeom prst="rect">
            <a:avLst/>
          </a:prstGeom>
          <a:noFill/>
          <a:ln>
            <a:noFill/>
          </a:ln>
        </p:spPr>
      </p:pic>
      <p:sp>
        <p:nvSpPr>
          <p:cNvPr id="233" name="Shape 233"/>
          <p:cNvSpPr txBox="1">
            <a:spLocks noGrp="1"/>
          </p:cNvSpPr>
          <p:nvPr>
            <p:ph type="title" idx="4294967295"/>
          </p:nvPr>
        </p:nvSpPr>
        <p:spPr>
          <a:xfrm>
            <a:off x="457200" y="5595162"/>
            <a:ext cx="8229600" cy="1143000"/>
          </a:xfrm>
          <a:prstGeom prst="rect">
            <a:avLst/>
          </a:prstGeom>
        </p:spPr>
        <p:txBody>
          <a:bodyPr lIns="91425" tIns="91425" rIns="91425" bIns="91425" anchor="ctr" anchorCtr="0">
            <a:noAutofit/>
          </a:bodyPr>
          <a:lstStyle/>
          <a:p>
            <a:pPr lvl="0" rtl="0">
              <a:spcBef>
                <a:spcPts val="0"/>
              </a:spcBef>
              <a:buNone/>
            </a:pPr>
            <a:r>
              <a:rPr lang="en-US" sz="3600" i="1"/>
              <a:t>...back in the Smith house</a:t>
            </a:r>
          </a:p>
        </p:txBody>
      </p:sp>
    </p:spTree>
    <p:extLst>
      <p:ext uri="{BB962C8B-B14F-4D97-AF65-F5344CB8AC3E}">
        <p14:creationId xmlns:p14="http://schemas.microsoft.com/office/powerpoint/2010/main" val="2243139200"/>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Shape 239"/>
          <p:cNvPicPr preferRelativeResize="0"/>
          <p:nvPr/>
        </p:nvPicPr>
        <p:blipFill>
          <a:blip r:embed="rId3">
            <a:alphaModFix/>
          </a:blip>
          <a:stretch>
            <a:fillRect/>
          </a:stretch>
        </p:blipFill>
        <p:spPr>
          <a:xfrm>
            <a:off x="8" y="737737"/>
            <a:ext cx="9143999" cy="5382526"/>
          </a:xfrm>
          <a:prstGeom prst="rect">
            <a:avLst/>
          </a:prstGeom>
          <a:noFill/>
          <a:ln>
            <a:noFill/>
          </a:ln>
        </p:spPr>
      </p:pic>
    </p:spTree>
    <p:extLst>
      <p:ext uri="{BB962C8B-B14F-4D97-AF65-F5344CB8AC3E}">
        <p14:creationId xmlns:p14="http://schemas.microsoft.com/office/powerpoint/2010/main" val="3344744694"/>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Shape 245"/>
          <p:cNvPicPr preferRelativeResize="0"/>
          <p:nvPr/>
        </p:nvPicPr>
        <p:blipFill>
          <a:blip r:embed="rId3">
            <a:alphaModFix/>
          </a:blip>
          <a:stretch>
            <a:fillRect/>
          </a:stretch>
        </p:blipFill>
        <p:spPr>
          <a:xfrm>
            <a:off x="0" y="779000"/>
            <a:ext cx="9144000" cy="5116285"/>
          </a:xfrm>
          <a:prstGeom prst="rect">
            <a:avLst/>
          </a:prstGeom>
          <a:noFill/>
          <a:ln>
            <a:noFill/>
          </a:ln>
        </p:spPr>
      </p:pic>
    </p:spTree>
    <p:extLst>
      <p:ext uri="{BB962C8B-B14F-4D97-AF65-F5344CB8AC3E}">
        <p14:creationId xmlns:p14="http://schemas.microsoft.com/office/powerpoint/2010/main" val="2421358311"/>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body" idx="4294967295"/>
          </p:nvPr>
        </p:nvSpPr>
        <p:spPr>
          <a:xfrm>
            <a:off x="457200" y="722699"/>
            <a:ext cx="8229600" cy="5412600"/>
          </a:xfrm>
          <a:prstGeom prst="rect">
            <a:avLst/>
          </a:prstGeom>
          <a:noFill/>
          <a:ln>
            <a:noFill/>
          </a:ln>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2400" b="1" i="0" u="none" strike="noStrike" cap="none" baseline="0">
                <a:solidFill>
                  <a:schemeClr val="dk1"/>
                </a:solidFill>
                <a:latin typeface="Arial"/>
                <a:ea typeface="Arial"/>
                <a:cs typeface="Arial"/>
                <a:sym typeface="Arial"/>
              </a:rPr>
              <a:t>Joy to the world, the Lord is come!</a:t>
            </a:r>
          </a:p>
          <a:p>
            <a:pPr marL="0" marR="0" lvl="0" indent="0" algn="ctr" rtl="0">
              <a:lnSpc>
                <a:spcPct val="80000"/>
              </a:lnSpc>
              <a:spcBef>
                <a:spcPts val="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Pr>
              <a:t>Let earth receive her King;</a:t>
            </a:r>
          </a:p>
          <a:p>
            <a:pPr marL="0" marR="0" lvl="0" indent="0" algn="ctr" rtl="0">
              <a:lnSpc>
                <a:spcPct val="80000"/>
              </a:lnSpc>
              <a:spcBef>
                <a:spcPts val="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Pr>
              <a:t>Let every heart prepare Him room,</a:t>
            </a:r>
          </a:p>
          <a:p>
            <a:pPr marL="0" marR="0" lvl="0" indent="0" algn="ctr" rtl="0">
              <a:lnSpc>
                <a:spcPct val="80000"/>
              </a:lnSpc>
              <a:spcBef>
                <a:spcPts val="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Pr>
              <a:t>And Heaven and nature sing, </a:t>
            </a:r>
            <a:r>
              <a:rPr lang="en-US" sz="2400" b="0" i="1" u="none" strike="noStrike" cap="none" baseline="0">
                <a:solidFill>
                  <a:schemeClr val="dk1"/>
                </a:solidFill>
                <a:latin typeface="Arial"/>
                <a:ea typeface="Arial"/>
                <a:cs typeface="Arial"/>
                <a:sym typeface="Arial"/>
              </a:rPr>
              <a:t>(Men Echo)</a:t>
            </a:r>
          </a:p>
          <a:p>
            <a:pPr marL="0" marR="0" lvl="0" indent="0" algn="ctr" rtl="0">
              <a:lnSpc>
                <a:spcPct val="80000"/>
              </a:lnSpc>
              <a:spcBef>
                <a:spcPts val="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Pr>
              <a:t>And Heaven and nature sing, </a:t>
            </a:r>
            <a:r>
              <a:rPr lang="en-US" sz="2400" b="0" i="1" u="none" strike="noStrike" cap="none" baseline="0">
                <a:solidFill>
                  <a:schemeClr val="dk1"/>
                </a:solidFill>
                <a:latin typeface="Arial"/>
                <a:ea typeface="Arial"/>
                <a:cs typeface="Arial"/>
                <a:sym typeface="Arial"/>
              </a:rPr>
              <a:t>(Men Echo)</a:t>
            </a:r>
          </a:p>
          <a:p>
            <a:pPr marL="0" marR="0" lvl="0" indent="0" algn="ctr" rtl="0">
              <a:lnSpc>
                <a:spcPct val="80000"/>
              </a:lnSpc>
              <a:spcBef>
                <a:spcPts val="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Pr>
              <a:t>And Heaven, and Heaven, and nature sing.</a:t>
            </a:r>
          </a:p>
          <a:p>
            <a:pPr marL="0" marR="0" lvl="0" indent="0" algn="ctr" rtl="0">
              <a:lnSpc>
                <a:spcPct val="80000"/>
              </a:lnSpc>
              <a:spcBef>
                <a:spcPts val="0"/>
              </a:spcBef>
              <a:spcAft>
                <a:spcPts val="0"/>
              </a:spcAft>
              <a:buClr>
                <a:schemeClr val="dk1"/>
              </a:buClr>
              <a:buFont typeface="Arial"/>
              <a:buNone/>
            </a:pPr>
            <a:endParaRPr sz="2400" b="0" i="0" u="none" strike="noStrike" cap="none" baseline="0">
              <a:solidFill>
                <a:schemeClr val="dk1"/>
              </a:solidFill>
              <a:latin typeface="Arial"/>
              <a:ea typeface="Arial"/>
              <a:cs typeface="Arial"/>
              <a:sym typeface="Arial"/>
            </a:endParaRPr>
          </a:p>
          <a:p>
            <a:pPr marL="0" marR="0" lvl="0" indent="0" algn="ctr" rtl="0">
              <a:lnSpc>
                <a:spcPct val="80000"/>
              </a:lnSpc>
              <a:spcBef>
                <a:spcPts val="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Pr>
              <a:t>Joy to the world, the Savior reigns!</a:t>
            </a:r>
          </a:p>
          <a:p>
            <a:pPr marL="0" marR="0" lvl="0" indent="0" algn="ctr" rtl="0">
              <a:lnSpc>
                <a:spcPct val="80000"/>
              </a:lnSpc>
              <a:spcBef>
                <a:spcPts val="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Pr>
              <a:t>Let men their songs employ;</a:t>
            </a:r>
          </a:p>
          <a:p>
            <a:pPr marL="0" marR="0" lvl="0" indent="0" algn="ctr" rtl="0">
              <a:lnSpc>
                <a:spcPct val="80000"/>
              </a:lnSpc>
              <a:spcBef>
                <a:spcPts val="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Pr>
              <a:t>While fields and floods, rocks, hills and plains</a:t>
            </a:r>
          </a:p>
          <a:p>
            <a:pPr marL="0" marR="0" lvl="0" indent="0" algn="ctr" rtl="0">
              <a:lnSpc>
                <a:spcPct val="80000"/>
              </a:lnSpc>
              <a:spcBef>
                <a:spcPts val="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Pr>
              <a:t>Repeat the sounding joy, </a:t>
            </a:r>
            <a:r>
              <a:rPr lang="en-US" sz="2400" b="0" i="1" u="none" strike="noStrike" cap="none" baseline="0">
                <a:solidFill>
                  <a:schemeClr val="dk1"/>
                </a:solidFill>
                <a:latin typeface="Arial"/>
                <a:ea typeface="Arial"/>
                <a:cs typeface="Arial"/>
                <a:sym typeface="Arial"/>
              </a:rPr>
              <a:t>(Men Echo)</a:t>
            </a:r>
          </a:p>
          <a:p>
            <a:pPr marL="0" marR="0" lvl="0" indent="0" algn="ctr" rtl="0">
              <a:lnSpc>
                <a:spcPct val="80000"/>
              </a:lnSpc>
              <a:spcBef>
                <a:spcPts val="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Pr>
              <a:t>Repeat the sounding joy, </a:t>
            </a:r>
            <a:r>
              <a:rPr lang="en-US" sz="2400" b="0" i="1" u="none" strike="noStrike" cap="none" baseline="0">
                <a:solidFill>
                  <a:schemeClr val="dk1"/>
                </a:solidFill>
                <a:latin typeface="Arial"/>
                <a:ea typeface="Arial"/>
                <a:cs typeface="Arial"/>
                <a:sym typeface="Arial"/>
              </a:rPr>
              <a:t>(Men Echo)</a:t>
            </a:r>
          </a:p>
          <a:p>
            <a:pPr marL="0" marR="0" lvl="0" indent="0" algn="ctr" rtl="0">
              <a:lnSpc>
                <a:spcPct val="80000"/>
              </a:lnSpc>
              <a:spcBef>
                <a:spcPts val="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Pr>
              <a:t>Repeat, repeat, the sounding joy.</a:t>
            </a:r>
          </a:p>
          <a:p>
            <a:pPr marL="0" marR="0" lvl="0" indent="0" algn="ctr" rtl="0">
              <a:lnSpc>
                <a:spcPct val="80000"/>
              </a:lnSpc>
              <a:spcBef>
                <a:spcPts val="0"/>
              </a:spcBef>
              <a:spcAft>
                <a:spcPts val="0"/>
              </a:spcAft>
              <a:buClr>
                <a:schemeClr val="dk1"/>
              </a:buClr>
              <a:buFont typeface="Arial"/>
              <a:buNone/>
            </a:pPr>
            <a:endParaRPr sz="2400"/>
          </a:p>
        </p:txBody>
      </p:sp>
      <p:sp>
        <p:nvSpPr>
          <p:cNvPr id="252" name="Shape 252"/>
          <p:cNvSpPr txBox="1"/>
          <p:nvPr/>
        </p:nvSpPr>
        <p:spPr>
          <a:xfrm>
            <a:off x="7630917" y="6488100"/>
            <a:ext cx="1489199"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kern="0">
                <a:solidFill>
                  <a:srgbClr val="000000"/>
                </a:solidFill>
                <a:ea typeface="Arial"/>
                <a:cs typeface="Arial"/>
                <a:sym typeface="Arial"/>
                <a:rtl val="0"/>
              </a:rPr>
              <a:t>C Major</a:t>
            </a:r>
          </a:p>
        </p:txBody>
      </p:sp>
      <p:sp>
        <p:nvSpPr>
          <p:cNvPr id="253" name="Shape 253"/>
          <p:cNvSpPr txBox="1"/>
          <p:nvPr/>
        </p:nvSpPr>
        <p:spPr>
          <a:xfrm>
            <a:off x="3659749" y="6488100"/>
            <a:ext cx="1635599"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i="1" kern="0">
                <a:solidFill>
                  <a:srgbClr val="000000"/>
                </a:solidFill>
                <a:cs typeface="Arial"/>
                <a:sym typeface="Arial"/>
                <a:rtl val="0"/>
              </a:rPr>
              <a:t>Continued....</a:t>
            </a:r>
          </a:p>
        </p:txBody>
      </p:sp>
    </p:spTree>
    <p:extLst>
      <p:ext uri="{BB962C8B-B14F-4D97-AF65-F5344CB8AC3E}">
        <p14:creationId xmlns:p14="http://schemas.microsoft.com/office/powerpoint/2010/main" val="1683745320"/>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body" idx="4294967295"/>
          </p:nvPr>
        </p:nvSpPr>
        <p:spPr>
          <a:xfrm>
            <a:off x="457200" y="1959300"/>
            <a:ext cx="8229600" cy="2939399"/>
          </a:xfrm>
          <a:prstGeom prst="rect">
            <a:avLst/>
          </a:prstGeom>
          <a:noFill/>
          <a:ln>
            <a:noFill/>
          </a:ln>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Pr>
              <a:t>He rules the world with truth and grace,</a:t>
            </a:r>
          </a:p>
          <a:p>
            <a:pPr marL="0" marR="0" lvl="0" indent="0" algn="ctr" rtl="0">
              <a:lnSpc>
                <a:spcPct val="80000"/>
              </a:lnSpc>
              <a:spcBef>
                <a:spcPts val="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Pr>
              <a:t>And makes the nations prove</a:t>
            </a:r>
          </a:p>
          <a:p>
            <a:pPr marL="0" marR="0" lvl="0" indent="0" algn="ctr" rtl="0">
              <a:lnSpc>
                <a:spcPct val="80000"/>
              </a:lnSpc>
              <a:spcBef>
                <a:spcPts val="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Pr>
              <a:t>The glories of His righteousness,</a:t>
            </a:r>
          </a:p>
          <a:p>
            <a:pPr marL="0" marR="0" lvl="0" indent="0" algn="ctr" rtl="0">
              <a:lnSpc>
                <a:spcPct val="80000"/>
              </a:lnSpc>
              <a:spcBef>
                <a:spcPts val="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Pr>
              <a:t>And wonders of His love, </a:t>
            </a:r>
            <a:r>
              <a:rPr lang="en-US" sz="2400" b="0" i="1" u="none" strike="noStrike" cap="none" baseline="0">
                <a:solidFill>
                  <a:schemeClr val="dk1"/>
                </a:solidFill>
                <a:latin typeface="Arial"/>
                <a:ea typeface="Arial"/>
                <a:cs typeface="Arial"/>
                <a:sym typeface="Arial"/>
              </a:rPr>
              <a:t>(Men Echo)</a:t>
            </a:r>
          </a:p>
          <a:p>
            <a:pPr marL="0" marR="0" lvl="0" indent="0" algn="ctr" rtl="0">
              <a:lnSpc>
                <a:spcPct val="80000"/>
              </a:lnSpc>
              <a:spcBef>
                <a:spcPts val="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Pr>
              <a:t>And wonders of His love, </a:t>
            </a:r>
            <a:r>
              <a:rPr lang="en-US" sz="2400" b="0" i="1" u="none" strike="noStrike" cap="none" baseline="0">
                <a:solidFill>
                  <a:schemeClr val="dk1"/>
                </a:solidFill>
                <a:latin typeface="Arial"/>
                <a:ea typeface="Arial"/>
                <a:cs typeface="Arial"/>
                <a:sym typeface="Arial"/>
              </a:rPr>
              <a:t>(Men Echo)</a:t>
            </a:r>
          </a:p>
          <a:p>
            <a:pPr marL="0" marR="0" lvl="0" indent="0" algn="ctr" rtl="0">
              <a:lnSpc>
                <a:spcPct val="80000"/>
              </a:lnSpc>
              <a:spcBef>
                <a:spcPts val="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Pr>
              <a:t>And wonders, wonders, of His love. (Up)</a:t>
            </a:r>
          </a:p>
        </p:txBody>
      </p:sp>
      <p:sp>
        <p:nvSpPr>
          <p:cNvPr id="260" name="Shape 260"/>
          <p:cNvSpPr txBox="1"/>
          <p:nvPr/>
        </p:nvSpPr>
        <p:spPr>
          <a:xfrm>
            <a:off x="6759625" y="6488100"/>
            <a:ext cx="2360400"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kern="0">
                <a:solidFill>
                  <a:srgbClr val="000000"/>
                </a:solidFill>
                <a:ea typeface="Arial"/>
                <a:cs typeface="Arial"/>
                <a:sym typeface="Arial"/>
                <a:rtl val="0"/>
              </a:rPr>
              <a:t>C Major</a:t>
            </a:r>
          </a:p>
        </p:txBody>
      </p:sp>
    </p:spTree>
    <p:extLst>
      <p:ext uri="{BB962C8B-B14F-4D97-AF65-F5344CB8AC3E}">
        <p14:creationId xmlns:p14="http://schemas.microsoft.com/office/powerpoint/2010/main" val="2867550824"/>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Shape 266"/>
          <p:cNvPicPr preferRelativeResize="0"/>
          <p:nvPr/>
        </p:nvPicPr>
        <p:blipFill>
          <a:blip r:embed="rId3">
            <a:alphaModFix/>
          </a:blip>
          <a:stretch>
            <a:fillRect/>
          </a:stretch>
        </p:blipFill>
        <p:spPr>
          <a:xfrm>
            <a:off x="17475" y="5943"/>
            <a:ext cx="9144000" cy="6857980"/>
          </a:xfrm>
          <a:prstGeom prst="rect">
            <a:avLst/>
          </a:prstGeom>
          <a:noFill/>
          <a:ln>
            <a:noFill/>
          </a:ln>
        </p:spPr>
      </p:pic>
    </p:spTree>
    <p:extLst>
      <p:ext uri="{BB962C8B-B14F-4D97-AF65-F5344CB8AC3E}">
        <p14:creationId xmlns:p14="http://schemas.microsoft.com/office/powerpoint/2010/main" val="3589310003"/>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456480" y="1523680"/>
            <a:ext cx="8229600" cy="5181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2927" tIns="82927" rIns="82927" bIns="82927"/>
          <a:lstStyle>
            <a:lvl1pPr marL="342900" indent="-249238">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Microsoft YaHei" charset="-122"/>
              </a:defRPr>
            </a:lvl1pPr>
            <a:lvl2pPr marL="741363" indent="-193675">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Microsoft YaHei"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Microsoft YaHei"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Microsoft YaHei"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Microsoft YaHei"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Microsoft YaHei"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Microsoft YaHei"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Microsoft YaHei"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Microsoft YaHei" charset="-122"/>
              </a:defRPr>
            </a:lvl9pPr>
          </a:lstStyle>
          <a:p>
            <a:pPr algn="ctr" defTabSz="414640" fontAlgn="base" hangingPunct="0">
              <a:spcBef>
                <a:spcPts val="431"/>
              </a:spcBef>
              <a:spcAft>
                <a:spcPct val="0"/>
              </a:spcAft>
              <a:buSzPct val="100000"/>
            </a:pPr>
            <a:r>
              <a:rPr lang="en-US" altLang="en-US" sz="3300" b="1">
                <a:latin typeface="Calibri" pitchFamily="32" charset="0"/>
              </a:rPr>
              <a:t>Activities at Our Center</a:t>
            </a:r>
          </a:p>
          <a:p>
            <a:pPr marL="309541" indent="-227476" defTabSz="414640" fontAlgn="base" hangingPunct="0">
              <a:spcBef>
                <a:spcPts val="431"/>
              </a:spcBef>
              <a:spcAft>
                <a:spcPct val="0"/>
              </a:spcAft>
              <a:buClr>
                <a:srgbClr val="000000"/>
              </a:buClr>
              <a:buSzPct val="100000"/>
              <a:buFont typeface="Calibri" pitchFamily="32" charset="0"/>
              <a:buChar char="•"/>
            </a:pPr>
            <a:r>
              <a:rPr lang="en-US" altLang="en-US" sz="3300" b="1">
                <a:latin typeface="Calibri" pitchFamily="32" charset="0"/>
              </a:rPr>
              <a:t>Study Circle: </a:t>
            </a:r>
            <a:r>
              <a:rPr lang="en-US" altLang="en-US" sz="2500" b="1">
                <a:latin typeface="Calibri" pitchFamily="32" charset="0"/>
              </a:rPr>
              <a:t>(3:40 to 4:40 PM @CIS) (Sun) </a:t>
            </a:r>
          </a:p>
          <a:p>
            <a:pPr marL="309541" indent="-227476" defTabSz="414640" fontAlgn="base" hangingPunct="0">
              <a:spcBef>
                <a:spcPts val="431"/>
              </a:spcBef>
              <a:spcAft>
                <a:spcPct val="0"/>
              </a:spcAft>
              <a:buClr>
                <a:srgbClr val="000000"/>
              </a:buClr>
              <a:buSzPct val="100000"/>
              <a:buFont typeface="Calibri" pitchFamily="32" charset="0"/>
              <a:buChar char="•"/>
            </a:pPr>
            <a:r>
              <a:rPr lang="en-US" altLang="en-US" sz="2500" b="1">
                <a:latin typeface="Calibri" pitchFamily="32" charset="0"/>
              </a:rPr>
              <a:t>No SSE Next Week (Christmas break)</a:t>
            </a:r>
          </a:p>
          <a:p>
            <a:pPr marL="309541" indent="-227476" defTabSz="414640" fontAlgn="base" hangingPunct="0">
              <a:spcBef>
                <a:spcPts val="431"/>
              </a:spcBef>
              <a:spcAft>
                <a:spcPct val="0"/>
              </a:spcAft>
              <a:buClr>
                <a:srgbClr val="000000"/>
              </a:buClr>
              <a:buSzPct val="100000"/>
              <a:buFont typeface="Calibri" pitchFamily="32" charset="0"/>
              <a:buChar char="•"/>
            </a:pPr>
            <a:r>
              <a:rPr lang="en-US" altLang="en-US" sz="3300" b="1">
                <a:latin typeface="Calibri" pitchFamily="32" charset="0"/>
              </a:rPr>
              <a:t>Service Opportunities:</a:t>
            </a:r>
          </a:p>
          <a:p>
            <a:pPr lvl="1" defTabSz="414640" fontAlgn="base" hangingPunct="0">
              <a:spcBef>
                <a:spcPts val="431"/>
              </a:spcBef>
              <a:spcAft>
                <a:spcPct val="0"/>
              </a:spcAft>
              <a:buClr>
                <a:srgbClr val="000000"/>
              </a:buClr>
              <a:buSzPct val="100000"/>
              <a:buFont typeface="Arial" charset="0"/>
              <a:buChar char="•"/>
            </a:pPr>
            <a:r>
              <a:rPr lang="en-US" altLang="en-US" sz="2200" b="1">
                <a:latin typeface="Calibri" pitchFamily="32" charset="0"/>
              </a:rPr>
              <a:t>Homework Enrichment Program at San Jose Family Shelter (6:15 -8:30PM)  ( Mon &amp; Wed)</a:t>
            </a:r>
          </a:p>
          <a:p>
            <a:pPr lvl="1" defTabSz="414640" fontAlgn="base" hangingPunct="0">
              <a:spcBef>
                <a:spcPts val="431"/>
              </a:spcBef>
              <a:spcAft>
                <a:spcPct val="0"/>
              </a:spcAft>
              <a:buClr>
                <a:srgbClr val="000000"/>
              </a:buClr>
              <a:buSzPct val="100000"/>
              <a:buFont typeface="Arial" charset="0"/>
              <a:buChar char="•"/>
            </a:pPr>
            <a:r>
              <a:rPr lang="en-US" altLang="en-US" sz="2200" b="1">
                <a:latin typeface="Calibri" pitchFamily="32" charset="0"/>
              </a:rPr>
              <a:t>Dinner Service @EHC  (3:00-6:30PM) </a:t>
            </a:r>
          </a:p>
          <a:p>
            <a:pPr marL="391604" indent="-293703" defTabSz="414640" fontAlgn="base" hangingPunct="0">
              <a:spcBef>
                <a:spcPct val="0"/>
              </a:spcBef>
              <a:spcAft>
                <a:spcPts val="1282"/>
              </a:spcAft>
              <a:buClr>
                <a:srgbClr val="000000"/>
              </a:buClr>
              <a:buSzPct val="45000"/>
              <a:buFont typeface="Wingdings" charset="2"/>
              <a:buChar char=""/>
            </a:pPr>
            <a:r>
              <a:rPr lang="en-US" altLang="en-US" sz="3600" b="1">
                <a:latin typeface="Calibri" pitchFamily="32" charset="0"/>
              </a:rPr>
              <a:t>Upcoming events</a:t>
            </a:r>
          </a:p>
          <a:p>
            <a:pPr defTabSz="414640" fontAlgn="base" hangingPunct="0">
              <a:spcBef>
                <a:spcPct val="0"/>
              </a:spcBef>
              <a:spcAft>
                <a:spcPts val="1282"/>
              </a:spcAft>
            </a:pPr>
            <a:r>
              <a:rPr lang="en-US" altLang="en-US" sz="2200" b="1">
                <a:latin typeface="Calibri" pitchFamily="32" charset="0"/>
              </a:rPr>
              <a:t>      Center:New year Eve from 9:30pm-12am</a:t>
            </a:r>
          </a:p>
          <a:p>
            <a:pPr defTabSz="414640" fontAlgn="base" hangingPunct="0">
              <a:spcBef>
                <a:spcPct val="0"/>
              </a:spcBef>
              <a:spcAft>
                <a:spcPts val="1282"/>
              </a:spcAft>
            </a:pPr>
            <a:r>
              <a:rPr lang="en-US" altLang="en-US" sz="2200" b="1">
                <a:latin typeface="Calibri" pitchFamily="32" charset="0"/>
              </a:rPr>
              <a:t>      Region: christmas caroling (Dec 25</a:t>
            </a:r>
            <a:r>
              <a:rPr lang="en-US" altLang="en-US" sz="2200" b="1" baseline="33000">
                <a:latin typeface="Calibri" pitchFamily="32" charset="0"/>
              </a:rPr>
              <a:t>th</a:t>
            </a:r>
            <a:r>
              <a:rPr lang="en-US" altLang="en-US" sz="2200" b="1">
                <a:latin typeface="Calibri" pitchFamily="32" charset="0"/>
              </a:rPr>
              <a:t> Oakland) 11am-1pm</a:t>
            </a:r>
          </a:p>
          <a:p>
            <a:pPr defTabSz="414640" fontAlgn="base" hangingPunct="0">
              <a:spcBef>
                <a:spcPct val="0"/>
              </a:spcBef>
              <a:spcAft>
                <a:spcPts val="1282"/>
              </a:spcAft>
            </a:pPr>
            <a:r>
              <a:rPr lang="en-US" altLang="en-US" sz="1500" b="1">
                <a:latin typeface="Calibri" pitchFamily="32" charset="0"/>
              </a:rPr>
              <a:t>          Location: Gateway Convalescent Home, 26660 Patrick Ave, Hayward, CA</a:t>
            </a:r>
          </a:p>
        </p:txBody>
      </p:sp>
      <p:pic>
        <p:nvPicPr>
          <p:cNvPr id="3074" name="Picture 2"/>
          <p:cNvPicPr>
            <a:picLocks noChangeAspect="1" noChangeArrowheads="1"/>
          </p:cNvPicPr>
          <p:nvPr/>
        </p:nvPicPr>
        <p:blipFill>
          <a:blip r:embed="rId3">
            <a:lum bright="-10000" contrast="20000"/>
            <a:extLst>
              <a:ext uri="{28A0092B-C50C-407E-A947-70E740481C1C}">
                <a14:useLocalDpi xmlns:a14="http://schemas.microsoft.com/office/drawing/2010/main" val="0"/>
              </a:ext>
            </a:extLst>
          </a:blip>
          <a:srcRect/>
          <a:stretch>
            <a:fillRect/>
          </a:stretch>
        </p:blipFill>
        <p:spPr bwMode="auto">
          <a:xfrm>
            <a:off x="0" y="1"/>
            <a:ext cx="9144000" cy="1448792"/>
          </a:xfrm>
          <a:prstGeom prst="rect">
            <a:avLst/>
          </a:prstGeom>
          <a:noFill/>
          <a:ln>
            <a:noFill/>
          </a:ln>
          <a:effectLst/>
          <a:extLst>
            <a:ext uri="{909E8E84-426E-40DD-AFC4-6F175D3DCCD1}">
              <a14:hiddenFill xmlns:a14="http://schemas.microsoft.com/office/drawing/2010/main">
                <a:blipFill dpi="0" rotWithShape="0">
                  <a:blip>
                    <a:lum bright="-10000" contrast="2000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1677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Shape 273"/>
          <p:cNvSpPr txBox="1">
            <a:spLocks noGrp="1"/>
          </p:cNvSpPr>
          <p:nvPr>
            <p:ph type="body" idx="4294967295"/>
          </p:nvPr>
        </p:nvSpPr>
        <p:spPr>
          <a:xfrm>
            <a:off x="457200" y="1600200"/>
            <a:ext cx="8229600" cy="452596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H</a:t>
            </a:r>
            <a:r>
              <a:rPr lang="en-US" sz="3200">
                <a:solidFill>
                  <a:schemeClr val="dk1"/>
                </a:solidFill>
              </a:rPr>
              <a:t>e</a:t>
            </a:r>
            <a:r>
              <a:rPr lang="en-US" sz="3200" b="0" i="0" u="none" strike="noStrike" cap="none" baseline="0">
                <a:solidFill>
                  <a:schemeClr val="dk1"/>
                </a:solidFill>
                <a:latin typeface="Arial"/>
                <a:ea typeface="Arial"/>
                <a:cs typeface="Arial"/>
                <a:sym typeface="Arial"/>
              </a:rPr>
              <a:t>venu Shalom Aleicham (3x)</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H</a:t>
            </a:r>
            <a:r>
              <a:rPr lang="en-US" sz="3200">
                <a:solidFill>
                  <a:schemeClr val="dk1"/>
                </a:solidFill>
              </a:rPr>
              <a:t>e</a:t>
            </a:r>
            <a:r>
              <a:rPr lang="en-US" sz="3200" b="0" i="0" u="none" strike="noStrike" cap="none" baseline="0">
                <a:solidFill>
                  <a:schemeClr val="dk1"/>
                </a:solidFill>
                <a:latin typeface="Arial"/>
                <a:ea typeface="Arial"/>
                <a:cs typeface="Arial"/>
                <a:sym typeface="Arial"/>
              </a:rPr>
              <a:t>venu Shalom Shalom Shalom Aleicham</a:t>
            </a:r>
          </a:p>
          <a:p>
            <a:pPr marL="0" marR="0" lvl="0" indent="0" algn="ctr" rtl="0">
              <a:lnSpc>
                <a:spcPct val="100000"/>
              </a:lnSpc>
              <a:spcBef>
                <a:spcPts val="640"/>
              </a:spcBef>
              <a:spcAft>
                <a:spcPts val="0"/>
              </a:spcAft>
              <a:buClr>
                <a:schemeClr val="dk1"/>
              </a:buClr>
              <a:buFont typeface="Arial"/>
              <a:buNone/>
            </a:pPr>
            <a:endParaRPr sz="3200" b="0" i="0" u="none" strike="noStrike" cap="none" baseline="0">
              <a:solidFill>
                <a:schemeClr val="dk1"/>
              </a:solidFill>
              <a:latin typeface="Arial"/>
              <a:ea typeface="Arial"/>
              <a:cs typeface="Arial"/>
              <a:sym typeface="Arial"/>
            </a:endParaRPr>
          </a:p>
          <a:p>
            <a:pPr marL="0" marR="0" lvl="0" indent="0" algn="ctr" rtl="0">
              <a:lnSpc>
                <a:spcPct val="100000"/>
              </a:lnSpc>
              <a:spcBef>
                <a:spcPts val="640"/>
              </a:spcBef>
              <a:spcAft>
                <a:spcPts val="0"/>
              </a:spcAft>
              <a:buClr>
                <a:schemeClr val="dk1"/>
              </a:buClr>
              <a:buSzPct val="25000"/>
              <a:buFont typeface="Arial"/>
              <a:buNone/>
            </a:pPr>
            <a:r>
              <a:rPr lang="en-US" sz="3200" b="0" i="1" u="none" strike="noStrike" cap="none" baseline="0">
                <a:solidFill>
                  <a:schemeClr val="dk1"/>
                </a:solidFill>
                <a:latin typeface="Arial"/>
                <a:ea typeface="Arial"/>
                <a:cs typeface="Arial"/>
                <a:sym typeface="Arial"/>
              </a:rPr>
              <a:t>4 Speeds (End up)</a:t>
            </a:r>
          </a:p>
          <a:p>
            <a:pPr marL="0" marR="0" lvl="0" indent="0" algn="ctr" rtl="0">
              <a:lnSpc>
                <a:spcPct val="100000"/>
              </a:lnSpc>
              <a:spcBef>
                <a:spcPts val="640"/>
              </a:spcBef>
              <a:spcAft>
                <a:spcPts val="0"/>
              </a:spcAft>
              <a:buClr>
                <a:schemeClr val="dk1"/>
              </a:buClr>
              <a:buFont typeface="Arial"/>
              <a:buNone/>
            </a:pPr>
            <a:endParaRPr sz="3200" b="0" i="1" u="none" strike="noStrike" cap="none" baseline="0">
              <a:solidFill>
                <a:schemeClr val="dk1"/>
              </a:solidFill>
              <a:latin typeface="Arial"/>
              <a:ea typeface="Arial"/>
              <a:cs typeface="Arial"/>
              <a:sym typeface="Arial"/>
            </a:endParaRPr>
          </a:p>
          <a:p>
            <a:pPr marL="0" marR="0" lvl="0" indent="0" algn="ctr" rtl="0">
              <a:lnSpc>
                <a:spcPct val="100000"/>
              </a:lnSpc>
              <a:spcBef>
                <a:spcPts val="640"/>
              </a:spcBef>
              <a:spcAft>
                <a:spcPts val="0"/>
              </a:spcAft>
              <a:buClr>
                <a:schemeClr val="dk1"/>
              </a:buClr>
              <a:buSzPct val="25000"/>
              <a:buFont typeface="Arial"/>
              <a:buNone/>
            </a:pPr>
            <a:r>
              <a:rPr lang="en-US" sz="3200" b="0" i="1" u="none" strike="noStrike" cap="none" baseline="0">
                <a:solidFill>
                  <a:schemeClr val="dk1"/>
                </a:solidFill>
                <a:latin typeface="Arial"/>
                <a:ea typeface="Arial"/>
                <a:cs typeface="Arial"/>
                <a:sym typeface="Arial"/>
              </a:rPr>
              <a:t>Meaning: We wish peace to/upon you</a:t>
            </a:r>
          </a:p>
        </p:txBody>
      </p:sp>
      <p:sp>
        <p:nvSpPr>
          <p:cNvPr id="274" name="Shape 274"/>
          <p:cNvSpPr txBox="1"/>
          <p:nvPr/>
        </p:nvSpPr>
        <p:spPr>
          <a:xfrm>
            <a:off x="7391400" y="6488112"/>
            <a:ext cx="1790699" cy="369886"/>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kern="0">
                <a:solidFill>
                  <a:srgbClr val="000000"/>
                </a:solidFill>
                <a:ea typeface="Arial"/>
                <a:cs typeface="Arial"/>
                <a:sym typeface="Arial"/>
                <a:rtl val="0"/>
              </a:rPr>
              <a:t>C# Minor</a:t>
            </a:r>
          </a:p>
        </p:txBody>
      </p:sp>
    </p:spTree>
    <p:extLst>
      <p:ext uri="{BB962C8B-B14F-4D97-AF65-F5344CB8AC3E}">
        <p14:creationId xmlns:p14="http://schemas.microsoft.com/office/powerpoint/2010/main" val="2700866295"/>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Shape 279"/>
          <p:cNvPicPr preferRelativeResize="0"/>
          <p:nvPr/>
        </p:nvPicPr>
        <p:blipFill>
          <a:blip r:embed="rId3">
            <a:alphaModFix/>
          </a:blip>
          <a:stretch>
            <a:fillRect/>
          </a:stretch>
        </p:blipFill>
        <p:spPr>
          <a:xfrm>
            <a:off x="17475" y="5943"/>
            <a:ext cx="9144000" cy="6857980"/>
          </a:xfrm>
          <a:prstGeom prst="rect">
            <a:avLst/>
          </a:prstGeom>
          <a:noFill/>
          <a:ln>
            <a:noFill/>
          </a:ln>
        </p:spPr>
      </p:pic>
    </p:spTree>
    <p:extLst>
      <p:ext uri="{BB962C8B-B14F-4D97-AF65-F5344CB8AC3E}">
        <p14:creationId xmlns:p14="http://schemas.microsoft.com/office/powerpoint/2010/main" val="3314003709"/>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Shape 285"/>
          <p:cNvPicPr preferRelativeResize="0"/>
          <p:nvPr/>
        </p:nvPicPr>
        <p:blipFill>
          <a:blip r:embed="rId3">
            <a:alphaModFix/>
          </a:blip>
          <a:stretch>
            <a:fillRect/>
          </a:stretch>
        </p:blipFill>
        <p:spPr>
          <a:xfrm>
            <a:off x="0" y="393187"/>
            <a:ext cx="9144000" cy="6071620"/>
          </a:xfrm>
          <a:prstGeom prst="rect">
            <a:avLst/>
          </a:prstGeom>
          <a:noFill/>
          <a:ln>
            <a:noFill/>
          </a:ln>
        </p:spPr>
      </p:pic>
    </p:spTree>
    <p:extLst>
      <p:ext uri="{BB962C8B-B14F-4D97-AF65-F5344CB8AC3E}">
        <p14:creationId xmlns:p14="http://schemas.microsoft.com/office/powerpoint/2010/main" val="1801861174"/>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sp>
        <p:nvSpPr>
          <p:cNvPr id="292" name="Shape 292"/>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sp>
        <p:nvSpPr>
          <p:cNvPr id="293" name="Shape 293"/>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pic>
        <p:nvPicPr>
          <p:cNvPr id="294" name="Shape 294"/>
          <p:cNvPicPr preferRelativeResize="0"/>
          <p:nvPr/>
        </p:nvPicPr>
        <p:blipFill>
          <a:blip r:embed="rId3">
            <a:alphaModFix/>
          </a:blip>
          <a:stretch>
            <a:fillRect/>
          </a:stretch>
        </p:blipFill>
        <p:spPr>
          <a:xfrm>
            <a:off x="0" y="212891"/>
            <a:ext cx="9144001" cy="6432218"/>
          </a:xfrm>
          <a:prstGeom prst="rect">
            <a:avLst/>
          </a:prstGeom>
          <a:noFill/>
          <a:ln>
            <a:noFill/>
          </a:ln>
        </p:spPr>
      </p:pic>
    </p:spTree>
    <p:extLst>
      <p:ext uri="{BB962C8B-B14F-4D97-AF65-F5344CB8AC3E}">
        <p14:creationId xmlns:p14="http://schemas.microsoft.com/office/powerpoint/2010/main" val="813267013"/>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alphaModFix/>
          </a:blip>
          <a:stretch>
            <a:fillRect/>
          </a:stretch>
        </p:blipFill>
        <p:spPr>
          <a:xfrm>
            <a:off x="0" y="631832"/>
            <a:ext cx="9143999" cy="5594333"/>
          </a:xfrm>
          <a:prstGeom prst="rect">
            <a:avLst/>
          </a:prstGeom>
          <a:noFill/>
          <a:ln>
            <a:noFill/>
          </a:ln>
        </p:spPr>
      </p:pic>
    </p:spTree>
    <p:extLst>
      <p:ext uri="{BB962C8B-B14F-4D97-AF65-F5344CB8AC3E}">
        <p14:creationId xmlns:p14="http://schemas.microsoft.com/office/powerpoint/2010/main" val="1017398686"/>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Shape 305"/>
          <p:cNvPicPr preferRelativeResize="0"/>
          <p:nvPr/>
        </p:nvPicPr>
        <p:blipFill>
          <a:blip r:embed="rId3">
            <a:alphaModFix/>
          </a:blip>
          <a:stretch>
            <a:fillRect/>
          </a:stretch>
        </p:blipFill>
        <p:spPr>
          <a:xfrm>
            <a:off x="0" y="265526"/>
            <a:ext cx="9143999" cy="6326947"/>
          </a:xfrm>
          <a:prstGeom prst="rect">
            <a:avLst/>
          </a:prstGeom>
          <a:noFill/>
          <a:ln>
            <a:noFill/>
          </a:ln>
        </p:spPr>
      </p:pic>
    </p:spTree>
    <p:extLst>
      <p:ext uri="{BB962C8B-B14F-4D97-AF65-F5344CB8AC3E}">
        <p14:creationId xmlns:p14="http://schemas.microsoft.com/office/powerpoint/2010/main" val="362274028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body" idx="4294967295"/>
          </p:nvPr>
        </p:nvSpPr>
        <p:spPr>
          <a:xfrm>
            <a:off x="457200" y="609600"/>
            <a:ext cx="8229600" cy="5516561"/>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Shalu Shalom Yerushalayim (4x) </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Pray for the peace of Israel</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Pray for the peace of Ishmael</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Pray for the peace of all the worlds</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That all the world shall live in peace</a:t>
            </a:r>
          </a:p>
          <a:p>
            <a:pPr marL="0" marR="0" lvl="0" indent="0" algn="ctr" rtl="0">
              <a:lnSpc>
                <a:spcPct val="100000"/>
              </a:lnSpc>
              <a:spcBef>
                <a:spcPts val="640"/>
              </a:spcBef>
              <a:spcAft>
                <a:spcPts val="0"/>
              </a:spcAft>
              <a:buClr>
                <a:schemeClr val="dk1"/>
              </a:buClr>
              <a:buFont typeface="Arial"/>
              <a:buNone/>
            </a:pPr>
            <a:endParaRPr sz="3200" b="0" i="0" u="none" strike="noStrike" cap="none" baseline="0">
              <a:solidFill>
                <a:schemeClr val="dk1"/>
              </a:solidFill>
              <a:latin typeface="Arial"/>
              <a:ea typeface="Arial"/>
              <a:cs typeface="Arial"/>
              <a:sym typeface="Arial"/>
            </a:endParaRP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Shalom Shalom (3x) </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Shalu Shalom Yerushalayim</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(2x)</a:t>
            </a:r>
          </a:p>
        </p:txBody>
      </p:sp>
      <p:sp>
        <p:nvSpPr>
          <p:cNvPr id="311" name="Shape 311"/>
          <p:cNvSpPr txBox="1"/>
          <p:nvPr/>
        </p:nvSpPr>
        <p:spPr>
          <a:xfrm>
            <a:off x="7848601" y="6488112"/>
            <a:ext cx="1276348" cy="369886"/>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kern="0" dirty="0">
                <a:solidFill>
                  <a:srgbClr val="000000"/>
                </a:solidFill>
                <a:ea typeface="Arial"/>
                <a:cs typeface="Arial"/>
                <a:sym typeface="Arial"/>
                <a:rtl val="0"/>
              </a:rPr>
              <a:t>C Minor</a:t>
            </a:r>
          </a:p>
        </p:txBody>
      </p:sp>
      <p:sp>
        <p:nvSpPr>
          <p:cNvPr id="312" name="Shape 312"/>
          <p:cNvSpPr txBox="1"/>
          <p:nvPr/>
        </p:nvSpPr>
        <p:spPr>
          <a:xfrm>
            <a:off x="3659749" y="6488100"/>
            <a:ext cx="1635599"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i="1" kern="0">
                <a:solidFill>
                  <a:srgbClr val="000000"/>
                </a:solidFill>
                <a:cs typeface="Arial"/>
                <a:sym typeface="Arial"/>
                <a:rtl val="0"/>
              </a:rPr>
              <a:t>Continued....</a:t>
            </a:r>
          </a:p>
        </p:txBody>
      </p:sp>
    </p:spTree>
    <p:extLst>
      <p:ext uri="{BB962C8B-B14F-4D97-AF65-F5344CB8AC3E}">
        <p14:creationId xmlns:p14="http://schemas.microsoft.com/office/powerpoint/2010/main" val="3530254604"/>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body" idx="4294967295"/>
          </p:nvPr>
        </p:nvSpPr>
        <p:spPr>
          <a:xfrm>
            <a:off x="457200" y="603647"/>
            <a:ext cx="8229600" cy="5522400"/>
          </a:xfrm>
          <a:prstGeom prst="rect">
            <a:avLst/>
          </a:prstGeom>
          <a:noFill/>
          <a:ln>
            <a:noFill/>
          </a:ln>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2700" b="0" i="1" u="none" strike="noStrike" cap="none" baseline="0">
                <a:solidFill>
                  <a:schemeClr val="dk1"/>
                </a:solidFill>
                <a:latin typeface="Arial"/>
                <a:ea typeface="Arial"/>
                <a:cs typeface="Arial"/>
                <a:sym typeface="Arial"/>
              </a:rPr>
              <a:t>Fast:</a:t>
            </a:r>
          </a:p>
          <a:p>
            <a:pPr marL="0" marR="0" lvl="0" indent="0" algn="ctr" rtl="0">
              <a:lnSpc>
                <a:spcPct val="80000"/>
              </a:lnSpc>
              <a:spcBef>
                <a:spcPts val="540"/>
              </a:spcBef>
              <a:spcAft>
                <a:spcPts val="0"/>
              </a:spcAft>
              <a:buClr>
                <a:schemeClr val="dk1"/>
              </a:buClr>
              <a:buSzPct val="25000"/>
              <a:buFont typeface="Arial"/>
              <a:buNone/>
            </a:pPr>
            <a:r>
              <a:rPr lang="en-US" sz="2700" b="0" i="0" u="none" strike="noStrike" cap="none" baseline="0">
                <a:solidFill>
                  <a:schemeClr val="dk1"/>
                </a:solidFill>
                <a:latin typeface="Arial"/>
                <a:ea typeface="Arial"/>
                <a:cs typeface="Arial"/>
                <a:sym typeface="Arial"/>
              </a:rPr>
              <a:t>Shalu Shalom Yerushalayim (4x) </a:t>
            </a:r>
          </a:p>
          <a:p>
            <a:pPr marL="0" marR="0" lvl="0" indent="0" algn="ctr" rtl="0">
              <a:lnSpc>
                <a:spcPct val="80000"/>
              </a:lnSpc>
              <a:spcBef>
                <a:spcPts val="540"/>
              </a:spcBef>
              <a:spcAft>
                <a:spcPts val="0"/>
              </a:spcAft>
              <a:buClr>
                <a:schemeClr val="dk1"/>
              </a:buClr>
              <a:buSzPct val="25000"/>
              <a:buFont typeface="Arial"/>
              <a:buNone/>
            </a:pPr>
            <a:r>
              <a:rPr lang="en-US" sz="2700" b="0" i="0" u="none" strike="noStrike" cap="none" baseline="0">
                <a:solidFill>
                  <a:schemeClr val="dk1"/>
                </a:solidFill>
                <a:latin typeface="Arial"/>
                <a:ea typeface="Arial"/>
                <a:cs typeface="Arial"/>
                <a:sym typeface="Arial"/>
              </a:rPr>
              <a:t>Pray for the peace of Israel</a:t>
            </a:r>
          </a:p>
          <a:p>
            <a:pPr marL="0" marR="0" lvl="0" indent="0" algn="ctr" rtl="0">
              <a:lnSpc>
                <a:spcPct val="80000"/>
              </a:lnSpc>
              <a:spcBef>
                <a:spcPts val="540"/>
              </a:spcBef>
              <a:spcAft>
                <a:spcPts val="0"/>
              </a:spcAft>
              <a:buClr>
                <a:schemeClr val="dk1"/>
              </a:buClr>
              <a:buSzPct val="25000"/>
              <a:buFont typeface="Arial"/>
              <a:buNone/>
            </a:pPr>
            <a:r>
              <a:rPr lang="en-US" sz="2700" b="0" i="0" u="none" strike="noStrike" cap="none" baseline="0">
                <a:solidFill>
                  <a:schemeClr val="dk1"/>
                </a:solidFill>
                <a:latin typeface="Arial"/>
                <a:ea typeface="Arial"/>
                <a:cs typeface="Arial"/>
                <a:sym typeface="Arial"/>
              </a:rPr>
              <a:t>Pray for the peace of Ishmael</a:t>
            </a:r>
          </a:p>
          <a:p>
            <a:pPr marL="0" marR="0" lvl="0" indent="0" algn="ctr" rtl="0">
              <a:lnSpc>
                <a:spcPct val="80000"/>
              </a:lnSpc>
              <a:spcBef>
                <a:spcPts val="540"/>
              </a:spcBef>
              <a:spcAft>
                <a:spcPts val="0"/>
              </a:spcAft>
              <a:buClr>
                <a:schemeClr val="dk1"/>
              </a:buClr>
              <a:buSzPct val="25000"/>
              <a:buFont typeface="Arial"/>
              <a:buNone/>
            </a:pPr>
            <a:r>
              <a:rPr lang="en-US" sz="2700" b="0" i="0" u="none" strike="noStrike" cap="none" baseline="0">
                <a:solidFill>
                  <a:schemeClr val="dk1"/>
                </a:solidFill>
                <a:latin typeface="Arial"/>
                <a:ea typeface="Arial"/>
                <a:cs typeface="Arial"/>
                <a:sym typeface="Arial"/>
              </a:rPr>
              <a:t>Pray for the peace of all the worlds</a:t>
            </a:r>
          </a:p>
          <a:p>
            <a:pPr marL="0" marR="0" lvl="0" indent="0" algn="ctr" rtl="0">
              <a:lnSpc>
                <a:spcPct val="80000"/>
              </a:lnSpc>
              <a:spcBef>
                <a:spcPts val="540"/>
              </a:spcBef>
              <a:spcAft>
                <a:spcPts val="0"/>
              </a:spcAft>
              <a:buClr>
                <a:schemeClr val="dk1"/>
              </a:buClr>
              <a:buSzPct val="25000"/>
              <a:buFont typeface="Arial"/>
              <a:buNone/>
            </a:pPr>
            <a:r>
              <a:rPr lang="en-US" sz="2700" b="0" i="0" u="none" strike="noStrike" cap="none" baseline="0">
                <a:solidFill>
                  <a:schemeClr val="dk1"/>
                </a:solidFill>
                <a:latin typeface="Arial"/>
                <a:ea typeface="Arial"/>
                <a:cs typeface="Arial"/>
                <a:sym typeface="Arial"/>
              </a:rPr>
              <a:t>That all the world shall live in peace</a:t>
            </a:r>
          </a:p>
          <a:p>
            <a:pPr marL="0" marR="0" lvl="0" indent="0" algn="ctr" rtl="0">
              <a:lnSpc>
                <a:spcPct val="80000"/>
              </a:lnSpc>
              <a:spcBef>
                <a:spcPts val="540"/>
              </a:spcBef>
              <a:spcAft>
                <a:spcPts val="0"/>
              </a:spcAft>
              <a:buClr>
                <a:schemeClr val="dk1"/>
              </a:buClr>
              <a:buFont typeface="Arial"/>
              <a:buNone/>
            </a:pPr>
            <a:endParaRPr sz="2700" b="0" i="0" u="none" strike="noStrike" cap="none" baseline="0">
              <a:solidFill>
                <a:schemeClr val="dk1"/>
              </a:solidFill>
              <a:latin typeface="Arial"/>
              <a:ea typeface="Arial"/>
              <a:cs typeface="Arial"/>
              <a:sym typeface="Arial"/>
            </a:endParaRPr>
          </a:p>
          <a:p>
            <a:pPr marL="0" marR="0" lvl="0" indent="0" algn="ctr" rtl="0">
              <a:lnSpc>
                <a:spcPct val="80000"/>
              </a:lnSpc>
              <a:spcBef>
                <a:spcPts val="540"/>
              </a:spcBef>
              <a:spcAft>
                <a:spcPts val="0"/>
              </a:spcAft>
              <a:buClr>
                <a:schemeClr val="dk1"/>
              </a:buClr>
              <a:buSzPct val="25000"/>
              <a:buFont typeface="Arial"/>
              <a:buNone/>
            </a:pPr>
            <a:r>
              <a:rPr lang="en-US" sz="2700" b="0" i="0" u="none" strike="noStrike" cap="none" baseline="0">
                <a:solidFill>
                  <a:schemeClr val="dk1"/>
                </a:solidFill>
                <a:latin typeface="Arial"/>
                <a:ea typeface="Arial"/>
                <a:cs typeface="Arial"/>
                <a:sym typeface="Arial"/>
              </a:rPr>
              <a:t>Shalom Shalom (3x) </a:t>
            </a:r>
          </a:p>
          <a:p>
            <a:pPr marL="0" marR="0" lvl="0" indent="0" algn="ctr" rtl="0">
              <a:lnSpc>
                <a:spcPct val="80000"/>
              </a:lnSpc>
              <a:spcBef>
                <a:spcPts val="540"/>
              </a:spcBef>
              <a:spcAft>
                <a:spcPts val="0"/>
              </a:spcAft>
              <a:buClr>
                <a:schemeClr val="dk1"/>
              </a:buClr>
              <a:buSzPct val="25000"/>
              <a:buFont typeface="Arial"/>
              <a:buNone/>
            </a:pPr>
            <a:r>
              <a:rPr lang="en-US" sz="2700" b="0" i="0" u="none" strike="noStrike" cap="none" baseline="0">
                <a:solidFill>
                  <a:schemeClr val="dk1"/>
                </a:solidFill>
                <a:latin typeface="Arial"/>
                <a:ea typeface="Arial"/>
                <a:cs typeface="Arial"/>
                <a:sym typeface="Arial"/>
              </a:rPr>
              <a:t>Shalu Shalom Yerushalayim</a:t>
            </a:r>
          </a:p>
          <a:p>
            <a:pPr marL="0" marR="0" lvl="0" indent="0" algn="ctr" rtl="0">
              <a:lnSpc>
                <a:spcPct val="80000"/>
              </a:lnSpc>
              <a:spcBef>
                <a:spcPts val="540"/>
              </a:spcBef>
              <a:spcAft>
                <a:spcPts val="0"/>
              </a:spcAft>
              <a:buClr>
                <a:schemeClr val="dk1"/>
              </a:buClr>
              <a:buSzPct val="25000"/>
              <a:buFont typeface="Arial"/>
              <a:buNone/>
            </a:pPr>
            <a:r>
              <a:rPr lang="en-US" sz="2700" b="0" i="0" u="none" strike="noStrike" cap="none" baseline="0">
                <a:solidFill>
                  <a:schemeClr val="dk1"/>
                </a:solidFill>
                <a:latin typeface="Arial"/>
                <a:ea typeface="Arial"/>
                <a:cs typeface="Arial"/>
                <a:sym typeface="Arial"/>
              </a:rPr>
              <a:t>(2x)</a:t>
            </a:r>
          </a:p>
          <a:p>
            <a:pPr marL="0" marR="0" lvl="0" indent="0" algn="l" rtl="0">
              <a:spcBef>
                <a:spcPts val="0"/>
              </a:spcBef>
              <a:buNone/>
            </a:pPr>
            <a:endParaRPr sz="2700" b="0" i="0" u="none" strike="noStrike" cap="none" baseline="0">
              <a:solidFill>
                <a:schemeClr val="dk1"/>
              </a:solidFill>
              <a:latin typeface="Arial"/>
              <a:ea typeface="Arial"/>
              <a:cs typeface="Arial"/>
              <a:sym typeface="Arial"/>
            </a:endParaRPr>
          </a:p>
        </p:txBody>
      </p:sp>
    </p:spTree>
    <p:extLst>
      <p:ext uri="{BB962C8B-B14F-4D97-AF65-F5344CB8AC3E}">
        <p14:creationId xmlns:p14="http://schemas.microsoft.com/office/powerpoint/2010/main" val="3529732983"/>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sp>
        <p:nvSpPr>
          <p:cNvPr id="323" name="Shape 323"/>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sp>
        <p:nvSpPr>
          <p:cNvPr id="324" name="Shape 324"/>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pic>
        <p:nvPicPr>
          <p:cNvPr id="325" name="Shape 325"/>
          <p:cNvPicPr preferRelativeResize="0"/>
          <p:nvPr/>
        </p:nvPicPr>
        <p:blipFill>
          <a:blip r:embed="rId3">
            <a:alphaModFix/>
          </a:blip>
          <a:stretch>
            <a:fillRect/>
          </a:stretch>
        </p:blipFill>
        <p:spPr>
          <a:xfrm>
            <a:off x="0" y="212891"/>
            <a:ext cx="9144001" cy="6432218"/>
          </a:xfrm>
          <a:prstGeom prst="rect">
            <a:avLst/>
          </a:prstGeom>
          <a:noFill/>
          <a:ln>
            <a:noFill/>
          </a:ln>
        </p:spPr>
      </p:pic>
    </p:spTree>
    <p:extLst>
      <p:ext uri="{BB962C8B-B14F-4D97-AF65-F5344CB8AC3E}">
        <p14:creationId xmlns:p14="http://schemas.microsoft.com/office/powerpoint/2010/main" val="11598475"/>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sp>
        <p:nvSpPr>
          <p:cNvPr id="332" name="Shape 332"/>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pic>
        <p:nvPicPr>
          <p:cNvPr id="333" name="Shape 333"/>
          <p:cNvPicPr preferRelativeResize="0"/>
          <p:nvPr/>
        </p:nvPicPr>
        <p:blipFill>
          <a:blip r:embed="rId3">
            <a:alphaModFix/>
          </a:blip>
          <a:stretch>
            <a:fillRect/>
          </a:stretch>
        </p:blipFill>
        <p:spPr>
          <a:xfrm>
            <a:off x="0" y="10"/>
            <a:ext cx="9143999" cy="6768829"/>
          </a:xfrm>
          <a:prstGeom prst="rect">
            <a:avLst/>
          </a:prstGeom>
          <a:noFill/>
          <a:ln>
            <a:noFill/>
          </a:ln>
        </p:spPr>
      </p:pic>
    </p:spTree>
    <p:extLst>
      <p:ext uri="{BB962C8B-B14F-4D97-AF65-F5344CB8AC3E}">
        <p14:creationId xmlns:p14="http://schemas.microsoft.com/office/powerpoint/2010/main" val="1653330179"/>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p:cNvSpPr>
            <a:spLocks noChangeArrowheads="1"/>
          </p:cNvSpPr>
          <p:nvPr/>
        </p:nvSpPr>
        <p:spPr bwMode="auto">
          <a:xfrm>
            <a:off x="2514600" y="590550"/>
            <a:ext cx="4114800" cy="990600"/>
          </a:xfrm>
          <a:prstGeom prst="rect">
            <a:avLst/>
          </a:prstGeom>
          <a:noFill/>
          <a:ln w="9525">
            <a:noFill/>
            <a:miter lim="800000"/>
            <a:headEnd/>
            <a:tailEnd/>
          </a:ln>
        </p:spPr>
        <p:txBody>
          <a:bodyPr/>
          <a:lstStyle/>
          <a:p>
            <a:pPr algn="ctr" eaLnBrk="1" hangingPunct="1">
              <a:spcBef>
                <a:spcPct val="20000"/>
              </a:spcBef>
              <a:defRPr/>
            </a:pPr>
            <a:r>
              <a:rPr lang="en-US" sz="6000" b="1" dirty="0">
                <a:latin typeface="+mn-lt"/>
                <a:ea typeface="+mn-ea"/>
                <a:cs typeface="Andalus" pitchFamily="2" charset="-78"/>
              </a:rPr>
              <a:t>OM (3x)</a:t>
            </a:r>
            <a:endParaRPr lang="en-US" sz="6000" b="1" dirty="0">
              <a:solidFill>
                <a:srgbClr val="0000FF"/>
              </a:solidFill>
              <a:latin typeface="+mn-lt"/>
              <a:ea typeface="+mn-ea"/>
              <a:cs typeface="Andalus" pitchFamily="2" charset="-78"/>
            </a:endParaRPr>
          </a:p>
        </p:txBody>
      </p:sp>
      <p:pic>
        <p:nvPicPr>
          <p:cNvPr id="6" name="Picture 5" descr="om_symbol.jpg"/>
          <p:cNvPicPr>
            <a:picLocks noChangeAspect="1"/>
          </p:cNvPicPr>
          <p:nvPr/>
        </p:nvPicPr>
        <p:blipFill>
          <a:blip r:embed="rId3" cstate="print"/>
          <a:stretch>
            <a:fillRect/>
          </a:stretch>
        </p:blipFill>
        <p:spPr>
          <a:xfrm>
            <a:off x="3424238" y="2276475"/>
            <a:ext cx="2295525" cy="2305050"/>
          </a:xfrm>
          <a:prstGeom prst="ellipse">
            <a:avLst/>
          </a:prstGeom>
          <a:ln>
            <a:noFill/>
          </a:ln>
          <a:effectLst>
            <a:softEdge rad="112500"/>
          </a:effectLst>
        </p:spPr>
      </p:pic>
      <p:sp>
        <p:nvSpPr>
          <p:cNvPr id="25604" name="Rectangle 11"/>
          <p:cNvSpPr>
            <a:spLocks noChangeArrowheads="1"/>
          </p:cNvSpPr>
          <p:nvPr/>
        </p:nvSpPr>
        <p:spPr bwMode="auto">
          <a:xfrm>
            <a:off x="3162300" y="5867400"/>
            <a:ext cx="2819400" cy="533400"/>
          </a:xfrm>
          <a:prstGeom prst="rect">
            <a:avLst/>
          </a:prstGeom>
          <a:noFill/>
          <a:ln w="9525">
            <a:noFill/>
            <a:miter lim="800000"/>
            <a:headEnd/>
            <a:tailEnd/>
          </a:ln>
        </p:spPr>
        <p:txBody>
          <a:bodyPr/>
          <a:lstStyle/>
          <a:p>
            <a:pPr algn="ctr" eaLnBrk="1" hangingPunct="1">
              <a:spcBef>
                <a:spcPct val="20000"/>
              </a:spcBef>
            </a:pPr>
            <a:r>
              <a:rPr lang="en-US" sz="2400" b="1">
                <a:solidFill>
                  <a:srgbClr val="C00000"/>
                </a:solidFill>
              </a:rPr>
              <a:t>Gayathri (3x)</a:t>
            </a:r>
          </a:p>
        </p:txBody>
      </p:sp>
      <p:pic>
        <p:nvPicPr>
          <p:cNvPr id="5" name="Picture 4" descr="om.jpg"/>
          <p:cNvPicPr>
            <a:picLocks noChangeAspect="1"/>
          </p:cNvPicPr>
          <p:nvPr/>
        </p:nvPicPr>
        <p:blipFill>
          <a:blip r:embed="rId4" cstate="print"/>
          <a:stretch>
            <a:fillRect/>
          </a:stretch>
        </p:blipFill>
        <p:spPr>
          <a:xfrm>
            <a:off x="2667000" y="2000250"/>
            <a:ext cx="3810000" cy="28575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114409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sp>
        <p:nvSpPr>
          <p:cNvPr id="339" name="Shape 339"/>
          <p:cNvSpPr txBox="1"/>
          <p:nvPr/>
        </p:nvSpPr>
        <p:spPr>
          <a:xfrm>
            <a:off x="2819400" y="4419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pic>
        <p:nvPicPr>
          <p:cNvPr id="340" name="Shape 340"/>
          <p:cNvPicPr preferRelativeResize="0"/>
          <p:nvPr/>
        </p:nvPicPr>
        <p:blipFill>
          <a:blip r:embed="rId3">
            <a:alphaModFix/>
          </a:blip>
          <a:stretch>
            <a:fillRect/>
          </a:stretch>
        </p:blipFill>
        <p:spPr>
          <a:xfrm>
            <a:off x="0" y="55682"/>
            <a:ext cx="9143999" cy="6746635"/>
          </a:xfrm>
          <a:prstGeom prst="rect">
            <a:avLst/>
          </a:prstGeom>
          <a:noFill/>
          <a:ln>
            <a:noFill/>
          </a:ln>
        </p:spPr>
      </p:pic>
    </p:spTree>
    <p:extLst>
      <p:ext uri="{BB962C8B-B14F-4D97-AF65-F5344CB8AC3E}">
        <p14:creationId xmlns:p14="http://schemas.microsoft.com/office/powerpoint/2010/main" val="1550415778"/>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Shape 345"/>
          <p:cNvPicPr preferRelativeResize="0"/>
          <p:nvPr/>
        </p:nvPicPr>
        <p:blipFill>
          <a:blip r:embed="rId3">
            <a:alphaModFix/>
          </a:blip>
          <a:stretch>
            <a:fillRect/>
          </a:stretch>
        </p:blipFill>
        <p:spPr>
          <a:xfrm>
            <a:off x="0" y="94320"/>
            <a:ext cx="9143999" cy="6669358"/>
          </a:xfrm>
          <a:prstGeom prst="rect">
            <a:avLst/>
          </a:prstGeom>
          <a:noFill/>
          <a:ln>
            <a:noFill/>
          </a:ln>
        </p:spPr>
      </p:pic>
    </p:spTree>
    <p:extLst>
      <p:ext uri="{BB962C8B-B14F-4D97-AF65-F5344CB8AC3E}">
        <p14:creationId xmlns:p14="http://schemas.microsoft.com/office/powerpoint/2010/main" val="1841294098"/>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457200" y="2161050"/>
            <a:ext cx="8229600" cy="2535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Holy Mary Mother of Love</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Holy Mary Teach us Devotion and Love</a:t>
            </a:r>
          </a:p>
          <a:p>
            <a:pPr marL="0" marR="0" lvl="0" indent="0" algn="ctr" rtl="0">
              <a:lnSpc>
                <a:spcPct val="100000"/>
              </a:lnSpc>
              <a:spcBef>
                <a:spcPts val="640"/>
              </a:spcBef>
              <a:spcAft>
                <a:spcPts val="0"/>
              </a:spcAft>
              <a:buClr>
                <a:schemeClr val="dk1"/>
              </a:buClr>
              <a:buFont typeface="Arial"/>
              <a:buNone/>
            </a:pPr>
            <a:endParaRPr sz="3200" b="0" i="0" u="none" strike="noStrike" cap="none" baseline="0">
              <a:solidFill>
                <a:schemeClr val="dk1"/>
              </a:solidFill>
              <a:latin typeface="Arial"/>
              <a:ea typeface="Arial"/>
              <a:cs typeface="Arial"/>
              <a:sym typeface="Arial"/>
            </a:endParaRP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(1x Low, 1x High)</a:t>
            </a:r>
          </a:p>
        </p:txBody>
      </p:sp>
      <p:sp>
        <p:nvSpPr>
          <p:cNvPr id="351" name="Shape 351"/>
          <p:cNvSpPr txBox="1"/>
          <p:nvPr/>
        </p:nvSpPr>
        <p:spPr>
          <a:xfrm>
            <a:off x="7631450" y="6488100"/>
            <a:ext cx="1493399"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kern="0">
                <a:solidFill>
                  <a:srgbClr val="000000"/>
                </a:solidFill>
                <a:ea typeface="Arial"/>
                <a:cs typeface="Arial"/>
                <a:sym typeface="Arial"/>
                <a:rtl val="0"/>
              </a:rPr>
              <a:t>C Minor</a:t>
            </a:r>
          </a:p>
        </p:txBody>
      </p:sp>
    </p:spTree>
    <p:extLst>
      <p:ext uri="{BB962C8B-B14F-4D97-AF65-F5344CB8AC3E}">
        <p14:creationId xmlns:p14="http://schemas.microsoft.com/office/powerpoint/2010/main" val="913414055"/>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sp>
        <p:nvSpPr>
          <p:cNvPr id="357" name="Shape 357"/>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sp>
        <p:nvSpPr>
          <p:cNvPr id="358" name="Shape 358"/>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pic>
        <p:nvPicPr>
          <p:cNvPr id="359" name="Shape 359"/>
          <p:cNvPicPr preferRelativeResize="0"/>
          <p:nvPr/>
        </p:nvPicPr>
        <p:blipFill>
          <a:blip r:embed="rId3">
            <a:alphaModFix/>
          </a:blip>
          <a:stretch>
            <a:fillRect/>
          </a:stretch>
        </p:blipFill>
        <p:spPr>
          <a:xfrm>
            <a:off x="0" y="212891"/>
            <a:ext cx="9144001" cy="6432218"/>
          </a:xfrm>
          <a:prstGeom prst="rect">
            <a:avLst/>
          </a:prstGeom>
          <a:noFill/>
          <a:ln>
            <a:noFill/>
          </a:ln>
        </p:spPr>
      </p:pic>
    </p:spTree>
    <p:extLst>
      <p:ext uri="{BB962C8B-B14F-4D97-AF65-F5344CB8AC3E}">
        <p14:creationId xmlns:p14="http://schemas.microsoft.com/office/powerpoint/2010/main" val="3127717934"/>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Shape 365"/>
          <p:cNvPicPr preferRelativeResize="0"/>
          <p:nvPr/>
        </p:nvPicPr>
        <p:blipFill>
          <a:blip r:embed="rId3">
            <a:alphaModFix/>
          </a:blip>
          <a:stretch>
            <a:fillRect/>
          </a:stretch>
        </p:blipFill>
        <p:spPr>
          <a:xfrm>
            <a:off x="-51575" y="922020"/>
            <a:ext cx="9143999" cy="5013959"/>
          </a:xfrm>
          <a:prstGeom prst="rect">
            <a:avLst/>
          </a:prstGeom>
          <a:noFill/>
          <a:ln>
            <a:noFill/>
          </a:ln>
        </p:spPr>
      </p:pic>
    </p:spTree>
    <p:extLst>
      <p:ext uri="{BB962C8B-B14F-4D97-AF65-F5344CB8AC3E}">
        <p14:creationId xmlns:p14="http://schemas.microsoft.com/office/powerpoint/2010/main" val="1652487664"/>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body" idx="4294967295"/>
          </p:nvPr>
        </p:nvSpPr>
        <p:spPr>
          <a:xfrm>
            <a:off x="457200" y="1644450"/>
            <a:ext cx="8229600" cy="3569100"/>
          </a:xfrm>
          <a:prstGeom prst="rect">
            <a:avLst/>
          </a:prstGeom>
          <a:noFill/>
          <a:ln>
            <a:noFill/>
          </a:ln>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3000" b="0" i="0" u="none" strike="noStrike" cap="none" baseline="0">
                <a:solidFill>
                  <a:schemeClr val="dk1"/>
                </a:solidFill>
                <a:latin typeface="Arial"/>
                <a:ea typeface="Arial"/>
                <a:cs typeface="Arial"/>
                <a:sym typeface="Arial"/>
              </a:rPr>
              <a:t>Ev du hashem ba sim ha (4x)</a:t>
            </a:r>
          </a:p>
          <a:p>
            <a:pPr marL="0" marR="0" lvl="0" indent="0" algn="ctr" rtl="0">
              <a:lnSpc>
                <a:spcPct val="80000"/>
              </a:lnSpc>
              <a:spcBef>
                <a:spcPts val="600"/>
              </a:spcBef>
              <a:spcAft>
                <a:spcPts val="0"/>
              </a:spcAft>
              <a:buClr>
                <a:schemeClr val="dk1"/>
              </a:buClr>
              <a:buSzPct val="25000"/>
              <a:buFont typeface="Arial"/>
              <a:buNone/>
            </a:pPr>
            <a:r>
              <a:rPr lang="en-US" sz="3000" b="0" i="0" u="none" strike="noStrike" cap="none" baseline="0">
                <a:solidFill>
                  <a:schemeClr val="dk1"/>
                </a:solidFill>
                <a:latin typeface="Arial"/>
                <a:ea typeface="Arial"/>
                <a:cs typeface="Arial"/>
                <a:sym typeface="Arial"/>
              </a:rPr>
              <a:t>Come and serve the holy one with joy (4x)</a:t>
            </a:r>
          </a:p>
          <a:p>
            <a:pPr marL="0" marR="0" lvl="0" indent="0" algn="ctr" rtl="0">
              <a:lnSpc>
                <a:spcPct val="80000"/>
              </a:lnSpc>
              <a:spcBef>
                <a:spcPts val="600"/>
              </a:spcBef>
              <a:spcAft>
                <a:spcPts val="0"/>
              </a:spcAft>
              <a:buClr>
                <a:schemeClr val="dk1"/>
              </a:buClr>
              <a:buFont typeface="Arial"/>
              <a:buNone/>
            </a:pPr>
            <a:endParaRPr/>
          </a:p>
          <a:p>
            <a:pPr marL="0" marR="0" lvl="0" indent="0" algn="ctr" rtl="0">
              <a:lnSpc>
                <a:spcPct val="80000"/>
              </a:lnSpc>
              <a:spcBef>
                <a:spcPts val="600"/>
              </a:spcBef>
              <a:spcAft>
                <a:spcPts val="0"/>
              </a:spcAft>
              <a:buClr>
                <a:schemeClr val="dk1"/>
              </a:buClr>
              <a:buSzPct val="25000"/>
              <a:buFont typeface="Arial"/>
              <a:buNone/>
            </a:pPr>
            <a:r>
              <a:rPr lang="en-US" sz="3000" b="0" i="0" u="none" strike="noStrike" cap="none" baseline="0">
                <a:solidFill>
                  <a:schemeClr val="dk1"/>
                </a:solidFill>
                <a:latin typeface="Arial"/>
                <a:ea typeface="Arial"/>
                <a:cs typeface="Arial"/>
                <a:sym typeface="Arial"/>
              </a:rPr>
              <a:t>Yai dai da dai dai Yai dai da dai dai dai</a:t>
            </a:r>
          </a:p>
          <a:p>
            <a:pPr marL="0" marR="0" lvl="0" indent="0" algn="ctr" rtl="0">
              <a:lnSpc>
                <a:spcPct val="80000"/>
              </a:lnSpc>
              <a:spcBef>
                <a:spcPts val="600"/>
              </a:spcBef>
              <a:spcAft>
                <a:spcPts val="0"/>
              </a:spcAft>
              <a:buClr>
                <a:schemeClr val="dk1"/>
              </a:buClr>
              <a:buSzPct val="25000"/>
              <a:buFont typeface="Arial"/>
              <a:buNone/>
            </a:pPr>
            <a:r>
              <a:rPr lang="en-US" sz="3000" b="0" i="0" u="none" strike="noStrike" cap="none" baseline="0">
                <a:solidFill>
                  <a:schemeClr val="dk1"/>
                </a:solidFill>
                <a:latin typeface="Arial"/>
                <a:ea typeface="Arial"/>
                <a:cs typeface="Arial"/>
                <a:sym typeface="Arial"/>
              </a:rPr>
              <a:t>Yai dai da dai dai Yai dai dai</a:t>
            </a:r>
          </a:p>
          <a:p>
            <a:pPr marL="0" marR="0" lvl="0" indent="0" algn="ctr" rtl="0">
              <a:lnSpc>
                <a:spcPct val="80000"/>
              </a:lnSpc>
              <a:spcBef>
                <a:spcPts val="600"/>
              </a:spcBef>
              <a:spcAft>
                <a:spcPts val="0"/>
              </a:spcAft>
              <a:buClr>
                <a:schemeClr val="dk1"/>
              </a:buClr>
              <a:buSzPct val="25000"/>
              <a:buFont typeface="Arial"/>
              <a:buNone/>
            </a:pPr>
            <a:r>
              <a:rPr lang="en-US" sz="3000" b="0" i="0" u="none" strike="noStrike" cap="none" baseline="0">
                <a:solidFill>
                  <a:schemeClr val="dk1"/>
                </a:solidFill>
                <a:latin typeface="Arial"/>
                <a:ea typeface="Arial"/>
                <a:cs typeface="Arial"/>
                <a:sym typeface="Arial"/>
              </a:rPr>
              <a:t>Yai dai da dai dai Yai dai da dai dai dai</a:t>
            </a:r>
          </a:p>
          <a:p>
            <a:pPr marL="0" marR="0" lvl="0" indent="0" algn="ctr" rtl="0">
              <a:lnSpc>
                <a:spcPct val="80000"/>
              </a:lnSpc>
              <a:spcBef>
                <a:spcPts val="600"/>
              </a:spcBef>
              <a:spcAft>
                <a:spcPts val="0"/>
              </a:spcAft>
              <a:buClr>
                <a:schemeClr val="dk1"/>
              </a:buClr>
              <a:buSzPct val="25000"/>
              <a:buFont typeface="Arial"/>
              <a:buNone/>
            </a:pPr>
            <a:r>
              <a:rPr lang="en-US" sz="3000" b="0" i="0" u="none" strike="noStrike" cap="none" baseline="0">
                <a:solidFill>
                  <a:schemeClr val="dk1"/>
                </a:solidFill>
                <a:latin typeface="Arial"/>
                <a:ea typeface="Arial"/>
                <a:cs typeface="Arial"/>
                <a:sym typeface="Arial"/>
              </a:rPr>
              <a:t>Yaiii da dai dai dai dai dai</a:t>
            </a:r>
          </a:p>
        </p:txBody>
      </p:sp>
      <p:sp>
        <p:nvSpPr>
          <p:cNvPr id="371" name="Shape 371"/>
          <p:cNvSpPr txBox="1"/>
          <p:nvPr/>
        </p:nvSpPr>
        <p:spPr>
          <a:xfrm>
            <a:off x="7373650" y="6488100"/>
            <a:ext cx="1760699"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kern="0">
                <a:solidFill>
                  <a:srgbClr val="000000"/>
                </a:solidFill>
                <a:ea typeface="Arial"/>
                <a:cs typeface="Arial"/>
                <a:sym typeface="Arial"/>
                <a:rtl val="0"/>
              </a:rPr>
              <a:t>D Minor</a:t>
            </a:r>
          </a:p>
        </p:txBody>
      </p:sp>
      <p:sp>
        <p:nvSpPr>
          <p:cNvPr id="372" name="Shape 372"/>
          <p:cNvSpPr txBox="1"/>
          <p:nvPr/>
        </p:nvSpPr>
        <p:spPr>
          <a:xfrm>
            <a:off x="3659749" y="6488100"/>
            <a:ext cx="1635599"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i="1" kern="0">
                <a:solidFill>
                  <a:srgbClr val="000000"/>
                </a:solidFill>
                <a:cs typeface="Arial"/>
                <a:sym typeface="Arial"/>
                <a:rtl val="0"/>
              </a:rPr>
              <a:t>Continued....</a:t>
            </a:r>
          </a:p>
        </p:txBody>
      </p:sp>
    </p:spTree>
    <p:extLst>
      <p:ext uri="{BB962C8B-B14F-4D97-AF65-F5344CB8AC3E}">
        <p14:creationId xmlns:p14="http://schemas.microsoft.com/office/powerpoint/2010/main" val="2458985065"/>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body" idx="4294967295"/>
          </p:nvPr>
        </p:nvSpPr>
        <p:spPr>
          <a:xfrm>
            <a:off x="457200" y="651000"/>
            <a:ext cx="8229600" cy="5555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200" b="0" i="1" u="none" strike="noStrike" cap="none" baseline="0">
                <a:solidFill>
                  <a:schemeClr val="dk1"/>
                </a:solidFill>
                <a:latin typeface="Arial"/>
                <a:ea typeface="Arial"/>
                <a:cs typeface="Arial"/>
                <a:sym typeface="Arial"/>
              </a:rPr>
              <a:t>Fast:</a:t>
            </a:r>
          </a:p>
          <a:p>
            <a:pPr marL="0" lvl="0" indent="0" algn="ctr" rtl="0">
              <a:lnSpc>
                <a:spcPct val="80000"/>
              </a:lnSpc>
              <a:spcBef>
                <a:spcPts val="0"/>
              </a:spcBef>
              <a:buClr>
                <a:schemeClr val="dk1"/>
              </a:buClr>
              <a:buSzPct val="25000"/>
              <a:buFont typeface="Arial"/>
              <a:buNone/>
            </a:pPr>
            <a:r>
              <a:rPr lang="en-US" sz="3000">
                <a:solidFill>
                  <a:schemeClr val="dk1"/>
                </a:solidFill>
              </a:rPr>
              <a:t>Ev du hashem ba sim ha (4x)</a:t>
            </a:r>
          </a:p>
          <a:p>
            <a:pPr marL="0" lvl="0" indent="0" algn="ctr" rtl="0">
              <a:lnSpc>
                <a:spcPct val="80000"/>
              </a:lnSpc>
              <a:spcBef>
                <a:spcPts val="600"/>
              </a:spcBef>
              <a:buClr>
                <a:schemeClr val="dk1"/>
              </a:buClr>
              <a:buSzPct val="25000"/>
              <a:buFont typeface="Arial"/>
              <a:buNone/>
            </a:pPr>
            <a:r>
              <a:rPr lang="en-US" sz="3000">
                <a:solidFill>
                  <a:schemeClr val="dk1"/>
                </a:solidFill>
              </a:rPr>
              <a:t>Come and serve the holy one with joy (4x)</a:t>
            </a:r>
          </a:p>
          <a:p>
            <a:pPr marL="0" marR="0" lvl="0" indent="0" algn="ctr" rtl="0">
              <a:lnSpc>
                <a:spcPct val="100000"/>
              </a:lnSpc>
              <a:spcBef>
                <a:spcPts val="0"/>
              </a:spcBef>
              <a:spcAft>
                <a:spcPts val="0"/>
              </a:spcAft>
              <a:buClr>
                <a:schemeClr val="dk1"/>
              </a:buClr>
              <a:buFont typeface="Arial"/>
              <a:buNone/>
            </a:pPr>
            <a:endParaRPr sz="3200">
              <a:solidFill>
                <a:schemeClr val="dk1"/>
              </a:solidFill>
            </a:endParaRP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Yai dai da dai dai Yai dai da dai dai dai</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Yai dai da dai dai Yai dai dai</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Yai dai da dai dai Yai dai da dai dai dai</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Yaiii da dai dai dai dai dai</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(2x)</a:t>
            </a:r>
          </a:p>
          <a:p>
            <a:pPr marL="0" marR="0" lvl="0" indent="0" algn="ctr" rtl="0">
              <a:lnSpc>
                <a:spcPct val="100000"/>
              </a:lnSpc>
              <a:spcBef>
                <a:spcPts val="640"/>
              </a:spcBef>
              <a:spcAft>
                <a:spcPts val="0"/>
              </a:spcAft>
              <a:buClr>
                <a:schemeClr val="dk1"/>
              </a:buClr>
              <a:buSzPct val="25000"/>
              <a:buFont typeface="Arial"/>
              <a:buNone/>
            </a:pPr>
            <a:r>
              <a:rPr lang="en-US" sz="3200">
                <a:solidFill>
                  <a:schemeClr val="dk1"/>
                </a:solidFill>
              </a:rPr>
              <a:t>Slow: Ev du hashem ba sim ha (4x)</a:t>
            </a:r>
          </a:p>
        </p:txBody>
      </p:sp>
    </p:spTree>
    <p:extLst>
      <p:ext uri="{BB962C8B-B14F-4D97-AF65-F5344CB8AC3E}">
        <p14:creationId xmlns:p14="http://schemas.microsoft.com/office/powerpoint/2010/main" val="4051801693"/>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2" name="Shape 382"/>
          <p:cNvPicPr preferRelativeResize="0"/>
          <p:nvPr/>
        </p:nvPicPr>
        <p:blipFill>
          <a:blip r:embed="rId3">
            <a:alphaModFix/>
          </a:blip>
          <a:stretch>
            <a:fillRect/>
          </a:stretch>
        </p:blipFill>
        <p:spPr>
          <a:xfrm>
            <a:off x="0" y="921039"/>
            <a:ext cx="9144001" cy="5015920"/>
          </a:xfrm>
          <a:prstGeom prst="rect">
            <a:avLst/>
          </a:prstGeom>
          <a:noFill/>
          <a:ln>
            <a:noFill/>
          </a:ln>
        </p:spPr>
      </p:pic>
    </p:spTree>
    <p:extLst>
      <p:ext uri="{BB962C8B-B14F-4D97-AF65-F5344CB8AC3E}">
        <p14:creationId xmlns:p14="http://schemas.microsoft.com/office/powerpoint/2010/main" val="266335878"/>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sp>
        <p:nvSpPr>
          <p:cNvPr id="388" name="Shape 388"/>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sp>
        <p:nvSpPr>
          <p:cNvPr id="389" name="Shape 389"/>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pic>
        <p:nvPicPr>
          <p:cNvPr id="390" name="Shape 390"/>
          <p:cNvPicPr preferRelativeResize="0"/>
          <p:nvPr/>
        </p:nvPicPr>
        <p:blipFill>
          <a:blip r:embed="rId3">
            <a:alphaModFix/>
          </a:blip>
          <a:stretch>
            <a:fillRect/>
          </a:stretch>
        </p:blipFill>
        <p:spPr>
          <a:xfrm>
            <a:off x="0" y="212891"/>
            <a:ext cx="9144001" cy="6432218"/>
          </a:xfrm>
          <a:prstGeom prst="rect">
            <a:avLst/>
          </a:prstGeom>
          <a:noFill/>
          <a:ln>
            <a:noFill/>
          </a:ln>
        </p:spPr>
      </p:pic>
    </p:spTree>
    <p:extLst>
      <p:ext uri="{BB962C8B-B14F-4D97-AF65-F5344CB8AC3E}">
        <p14:creationId xmlns:p14="http://schemas.microsoft.com/office/powerpoint/2010/main" val="708146624"/>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Shape 396"/>
          <p:cNvPicPr preferRelativeResize="0"/>
          <p:nvPr/>
        </p:nvPicPr>
        <p:blipFill>
          <a:blip r:embed="rId3">
            <a:alphaModFix/>
          </a:blip>
          <a:stretch>
            <a:fillRect/>
          </a:stretch>
        </p:blipFill>
        <p:spPr>
          <a:xfrm>
            <a:off x="0" y="68904"/>
            <a:ext cx="9143999" cy="6720191"/>
          </a:xfrm>
          <a:prstGeom prst="rect">
            <a:avLst/>
          </a:prstGeom>
          <a:noFill/>
          <a:ln>
            <a:noFill/>
          </a:ln>
        </p:spPr>
      </p:pic>
    </p:spTree>
    <p:extLst>
      <p:ext uri="{BB962C8B-B14F-4D97-AF65-F5344CB8AC3E}">
        <p14:creationId xmlns:p14="http://schemas.microsoft.com/office/powerpoint/2010/main" val="2144628900"/>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ChangeArrowheads="1"/>
          </p:cNvSpPr>
          <p:nvPr/>
        </p:nvSpPr>
        <p:spPr bwMode="auto">
          <a:xfrm>
            <a:off x="152400" y="533400"/>
            <a:ext cx="8839200" cy="4038600"/>
          </a:xfrm>
          <a:prstGeom prst="rect">
            <a:avLst/>
          </a:prstGeom>
          <a:noFill/>
          <a:ln w="9525">
            <a:noFill/>
            <a:miter lim="800000"/>
            <a:headEnd/>
            <a:tailEnd/>
          </a:ln>
        </p:spPr>
        <p:txBody>
          <a:bodyPr/>
          <a:lstStyle/>
          <a:p>
            <a:pPr algn="ctr" eaLnBrk="1" hangingPunct="1"/>
            <a:r>
              <a:rPr lang="en-US" sz="3200" b="1" dirty="0">
                <a:ea typeface="Batang" pitchFamily="18" charset="-127"/>
              </a:rPr>
              <a:t>Om </a:t>
            </a:r>
          </a:p>
          <a:p>
            <a:pPr algn="ctr" eaLnBrk="1" hangingPunct="1"/>
            <a:r>
              <a:rPr lang="en-US" sz="3200" b="1" dirty="0" err="1">
                <a:ea typeface="Batang" pitchFamily="18" charset="-127"/>
              </a:rPr>
              <a:t>Bhoorbhuvah</a:t>
            </a:r>
            <a:r>
              <a:rPr lang="en-US" sz="3200" b="1" dirty="0">
                <a:ea typeface="Batang" pitchFamily="18" charset="-127"/>
              </a:rPr>
              <a:t> </a:t>
            </a:r>
            <a:r>
              <a:rPr lang="en-US" sz="3200" b="1" dirty="0" err="1">
                <a:ea typeface="Batang" pitchFamily="18" charset="-127"/>
              </a:rPr>
              <a:t>Ssuwaha</a:t>
            </a:r>
            <a:r>
              <a:rPr lang="en-US" sz="3200" b="1" dirty="0">
                <a:ea typeface="Batang" pitchFamily="18" charset="-127"/>
              </a:rPr>
              <a:t/>
            </a:r>
            <a:br>
              <a:rPr lang="en-US" sz="3200" b="1" dirty="0">
                <a:ea typeface="Batang" pitchFamily="18" charset="-127"/>
              </a:rPr>
            </a:br>
            <a:r>
              <a:rPr lang="en-US" sz="3200" b="1" dirty="0" err="1">
                <a:ea typeface="Batang" pitchFamily="18" charset="-127"/>
              </a:rPr>
              <a:t>Thath</a:t>
            </a:r>
            <a:r>
              <a:rPr lang="en-US" sz="3200" b="1" dirty="0">
                <a:ea typeface="Batang" pitchFamily="18" charset="-127"/>
              </a:rPr>
              <a:t> </a:t>
            </a:r>
            <a:r>
              <a:rPr lang="en-US" sz="3200" b="1" dirty="0" err="1">
                <a:ea typeface="Batang" pitchFamily="18" charset="-127"/>
              </a:rPr>
              <a:t>Savithur</a:t>
            </a:r>
            <a:r>
              <a:rPr lang="en-US" sz="3200" b="1" dirty="0">
                <a:ea typeface="Batang" pitchFamily="18" charset="-127"/>
              </a:rPr>
              <a:t> </a:t>
            </a:r>
            <a:r>
              <a:rPr lang="en-US" sz="3200" b="1" dirty="0" err="1">
                <a:ea typeface="Batang" pitchFamily="18" charset="-127"/>
              </a:rPr>
              <a:t>Varenyam</a:t>
            </a:r>
            <a:r>
              <a:rPr lang="en-US" sz="3200" b="1" dirty="0">
                <a:ea typeface="Batang" pitchFamily="18" charset="-127"/>
              </a:rPr>
              <a:t/>
            </a:r>
            <a:br>
              <a:rPr lang="en-US" sz="3200" b="1" dirty="0">
                <a:ea typeface="Batang" pitchFamily="18" charset="-127"/>
              </a:rPr>
            </a:br>
            <a:r>
              <a:rPr lang="en-US" sz="3200" b="1" dirty="0" err="1">
                <a:ea typeface="Batang" pitchFamily="18" charset="-127"/>
              </a:rPr>
              <a:t>Bhargo</a:t>
            </a:r>
            <a:r>
              <a:rPr lang="en-US" sz="3200" b="1" dirty="0">
                <a:ea typeface="Batang" pitchFamily="18" charset="-127"/>
              </a:rPr>
              <a:t> </a:t>
            </a:r>
            <a:r>
              <a:rPr lang="en-US" sz="3200" b="1" dirty="0" err="1">
                <a:ea typeface="Batang" pitchFamily="18" charset="-127"/>
              </a:rPr>
              <a:t>Devasya</a:t>
            </a:r>
            <a:r>
              <a:rPr lang="en-US" sz="3200" b="1" dirty="0">
                <a:ea typeface="Batang" pitchFamily="18" charset="-127"/>
              </a:rPr>
              <a:t> </a:t>
            </a:r>
            <a:r>
              <a:rPr lang="en-US" sz="3200" b="1" dirty="0" err="1">
                <a:ea typeface="Batang" pitchFamily="18" charset="-127"/>
              </a:rPr>
              <a:t>Dheemahi</a:t>
            </a:r>
            <a:r>
              <a:rPr lang="en-US" sz="3200" b="1" dirty="0">
                <a:ea typeface="Batang" pitchFamily="18" charset="-127"/>
              </a:rPr>
              <a:t/>
            </a:r>
            <a:br>
              <a:rPr lang="en-US" sz="3200" b="1" dirty="0">
                <a:ea typeface="Batang" pitchFamily="18" charset="-127"/>
              </a:rPr>
            </a:br>
            <a:r>
              <a:rPr lang="en-US" sz="3200" b="1" dirty="0" err="1">
                <a:ea typeface="Batang" pitchFamily="18" charset="-127"/>
              </a:rPr>
              <a:t>Dhiyo</a:t>
            </a:r>
            <a:r>
              <a:rPr lang="en-US" sz="3200" b="1" dirty="0">
                <a:ea typeface="Batang" pitchFamily="18" charset="-127"/>
              </a:rPr>
              <a:t> </a:t>
            </a:r>
            <a:r>
              <a:rPr lang="en-US" sz="3200" b="1" dirty="0" err="1">
                <a:ea typeface="Batang" pitchFamily="18" charset="-127"/>
              </a:rPr>
              <a:t>Yonah</a:t>
            </a:r>
            <a:r>
              <a:rPr lang="en-US" sz="3200" b="1" dirty="0">
                <a:ea typeface="Batang" pitchFamily="18" charset="-127"/>
              </a:rPr>
              <a:t> </a:t>
            </a:r>
            <a:r>
              <a:rPr lang="en-US" sz="3200" b="1" dirty="0" err="1">
                <a:ea typeface="Batang" pitchFamily="18" charset="-127"/>
              </a:rPr>
              <a:t>Prachodayaath</a:t>
            </a:r>
            <a:r>
              <a:rPr lang="en-US" sz="3200" b="1" dirty="0">
                <a:ea typeface="Batang" pitchFamily="18" charset="-127"/>
              </a:rPr>
              <a:t> </a:t>
            </a:r>
          </a:p>
          <a:p>
            <a:pPr algn="ctr" eaLnBrk="1" hangingPunct="1"/>
            <a:r>
              <a:rPr lang="en-US" sz="3200" b="1" dirty="0">
                <a:ea typeface="Batang" pitchFamily="18" charset="-127"/>
              </a:rPr>
              <a:t>(3x)</a:t>
            </a:r>
          </a:p>
          <a:p>
            <a:pPr algn="ctr" eaLnBrk="1" hangingPunct="1"/>
            <a:r>
              <a:rPr lang="en-US" sz="3200" b="1" dirty="0">
                <a:ea typeface="Batang" pitchFamily="18" charset="-127"/>
              </a:rPr>
              <a:t>Om </a:t>
            </a:r>
            <a:r>
              <a:rPr lang="en-US" sz="3200" b="1" dirty="0" err="1">
                <a:ea typeface="Batang" pitchFamily="18" charset="-127"/>
              </a:rPr>
              <a:t>Shanthi</a:t>
            </a:r>
            <a:r>
              <a:rPr lang="en-US" sz="3200" b="1" dirty="0">
                <a:ea typeface="Batang" pitchFamily="18" charset="-127"/>
              </a:rPr>
              <a:t> </a:t>
            </a:r>
            <a:r>
              <a:rPr lang="en-US" sz="3200" b="1" dirty="0" err="1">
                <a:ea typeface="Batang" pitchFamily="18" charset="-127"/>
              </a:rPr>
              <a:t>Shanthi</a:t>
            </a:r>
            <a:r>
              <a:rPr lang="en-US" sz="3200" b="1" dirty="0">
                <a:ea typeface="Batang" pitchFamily="18" charset="-127"/>
              </a:rPr>
              <a:t> </a:t>
            </a:r>
            <a:r>
              <a:rPr lang="en-US" sz="3200" b="1" dirty="0" err="1" smtClean="0">
                <a:ea typeface="Batang" pitchFamily="18" charset="-127"/>
              </a:rPr>
              <a:t>Shanthihi</a:t>
            </a:r>
            <a:endParaRPr lang="en-US" sz="3200" b="1" dirty="0">
              <a:ea typeface="Batang" pitchFamily="18" charset="-127"/>
            </a:endParaRPr>
          </a:p>
        </p:txBody>
      </p:sp>
      <p:sp>
        <p:nvSpPr>
          <p:cNvPr id="26627" name="Rectangle 3"/>
          <p:cNvSpPr>
            <a:spLocks noChangeArrowheads="1"/>
          </p:cNvSpPr>
          <p:nvPr/>
        </p:nvSpPr>
        <p:spPr bwMode="auto">
          <a:xfrm>
            <a:off x="7162800" y="6248400"/>
            <a:ext cx="1524000" cy="400050"/>
          </a:xfrm>
          <a:prstGeom prst="rect">
            <a:avLst/>
          </a:prstGeom>
          <a:noFill/>
          <a:ln w="9525">
            <a:noFill/>
            <a:miter lim="800000"/>
            <a:headEnd/>
            <a:tailEnd/>
          </a:ln>
        </p:spPr>
        <p:txBody>
          <a:bodyPr>
            <a:spAutoFit/>
          </a:bodyPr>
          <a:lstStyle/>
          <a:p>
            <a:pPr algn="r" eaLnBrk="1" hangingPunct="1"/>
            <a:r>
              <a:rPr lang="en-US" sz="2000" b="1" dirty="0" smtClean="0">
                <a:solidFill>
                  <a:srgbClr val="FF0000"/>
                </a:solidFill>
              </a:rPr>
              <a:t>2 P Major</a:t>
            </a:r>
            <a:endParaRPr lang="en-US" sz="2000" b="1" dirty="0">
              <a:solidFill>
                <a:srgbClr val="FF0000"/>
              </a:solidFill>
            </a:endParaRPr>
          </a:p>
        </p:txBody>
      </p:sp>
      <p:sp>
        <p:nvSpPr>
          <p:cNvPr id="26628" name="Rectangle 4"/>
          <p:cNvSpPr>
            <a:spLocks noChangeArrowheads="1"/>
          </p:cNvSpPr>
          <p:nvPr/>
        </p:nvSpPr>
        <p:spPr bwMode="auto">
          <a:xfrm>
            <a:off x="1897063" y="6248400"/>
            <a:ext cx="5349875" cy="400050"/>
          </a:xfrm>
          <a:prstGeom prst="rect">
            <a:avLst/>
          </a:prstGeom>
          <a:noFill/>
          <a:ln w="9525">
            <a:noFill/>
            <a:miter lim="800000"/>
            <a:headEnd/>
            <a:tailEnd/>
          </a:ln>
        </p:spPr>
        <p:txBody>
          <a:bodyPr>
            <a:spAutoFit/>
          </a:bodyPr>
          <a:lstStyle/>
          <a:p>
            <a:pPr algn="ctr" eaLnBrk="1" hangingPunct="1"/>
            <a:r>
              <a:rPr lang="en-US" sz="2000" b="1" dirty="0" smtClean="0">
                <a:solidFill>
                  <a:srgbClr val="FF0000"/>
                </a:solidFill>
              </a:rPr>
              <a:t>108 Names</a:t>
            </a:r>
            <a:endParaRPr lang="en-US" sz="2000" b="1" dirty="0">
              <a:solidFill>
                <a:srgbClr val="FF0000"/>
              </a:solidFill>
            </a:endParaRPr>
          </a:p>
        </p:txBody>
      </p:sp>
    </p:spTree>
    <p:extLst>
      <p:ext uri="{BB962C8B-B14F-4D97-AF65-F5344CB8AC3E}">
        <p14:creationId xmlns:p14="http://schemas.microsoft.com/office/powerpoint/2010/main" val="2049929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Shape 401"/>
          <p:cNvPicPr preferRelativeResize="0"/>
          <p:nvPr/>
        </p:nvPicPr>
        <p:blipFill>
          <a:blip r:embed="rId3">
            <a:alphaModFix/>
          </a:blip>
          <a:stretch>
            <a:fillRect/>
          </a:stretch>
        </p:blipFill>
        <p:spPr>
          <a:xfrm>
            <a:off x="0" y="59944"/>
            <a:ext cx="9143999" cy="6738111"/>
          </a:xfrm>
          <a:prstGeom prst="rect">
            <a:avLst/>
          </a:prstGeom>
          <a:noFill/>
          <a:ln>
            <a:noFill/>
          </a:ln>
        </p:spPr>
      </p:pic>
    </p:spTree>
    <p:extLst>
      <p:ext uri="{BB962C8B-B14F-4D97-AF65-F5344CB8AC3E}">
        <p14:creationId xmlns:p14="http://schemas.microsoft.com/office/powerpoint/2010/main" val="1336448445"/>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Shape 407"/>
          <p:cNvPicPr preferRelativeResize="0"/>
          <p:nvPr/>
        </p:nvPicPr>
        <p:blipFill rotWithShape="1">
          <a:blip r:embed="rId3">
            <a:alphaModFix/>
          </a:blip>
          <a:srcRect/>
          <a:stretch/>
        </p:blipFill>
        <p:spPr>
          <a:xfrm>
            <a:off x="1571700" y="0"/>
            <a:ext cx="6000600" cy="6858000"/>
          </a:xfrm>
          <a:prstGeom prst="rect">
            <a:avLst/>
          </a:prstGeom>
          <a:noFill/>
          <a:ln>
            <a:noFill/>
          </a:ln>
        </p:spPr>
      </p:pic>
    </p:spTree>
    <p:extLst>
      <p:ext uri="{BB962C8B-B14F-4D97-AF65-F5344CB8AC3E}">
        <p14:creationId xmlns:p14="http://schemas.microsoft.com/office/powerpoint/2010/main" val="940902572"/>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Shape 412"/>
          <p:cNvPicPr preferRelativeResize="0"/>
          <p:nvPr/>
        </p:nvPicPr>
        <p:blipFill>
          <a:blip r:embed="rId3">
            <a:alphaModFix/>
          </a:blip>
          <a:stretch>
            <a:fillRect/>
          </a:stretch>
        </p:blipFill>
        <p:spPr>
          <a:xfrm>
            <a:off x="0" y="96932"/>
            <a:ext cx="9143998" cy="6664133"/>
          </a:xfrm>
          <a:prstGeom prst="rect">
            <a:avLst/>
          </a:prstGeom>
          <a:noFill/>
          <a:ln>
            <a:noFill/>
          </a:ln>
        </p:spPr>
      </p:pic>
    </p:spTree>
    <p:extLst>
      <p:ext uri="{BB962C8B-B14F-4D97-AF65-F5344CB8AC3E}">
        <p14:creationId xmlns:p14="http://schemas.microsoft.com/office/powerpoint/2010/main" val="2302531065"/>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Shape 417"/>
          <p:cNvPicPr preferRelativeResize="0"/>
          <p:nvPr/>
        </p:nvPicPr>
        <p:blipFill>
          <a:blip r:embed="rId3">
            <a:alphaModFix/>
          </a:blip>
          <a:stretch>
            <a:fillRect/>
          </a:stretch>
        </p:blipFill>
        <p:spPr>
          <a:xfrm>
            <a:off x="0" y="95501"/>
            <a:ext cx="9144001" cy="6666998"/>
          </a:xfrm>
          <a:prstGeom prst="rect">
            <a:avLst/>
          </a:prstGeom>
          <a:noFill/>
          <a:ln>
            <a:noFill/>
          </a:ln>
        </p:spPr>
      </p:pic>
    </p:spTree>
    <p:extLst>
      <p:ext uri="{BB962C8B-B14F-4D97-AF65-F5344CB8AC3E}">
        <p14:creationId xmlns:p14="http://schemas.microsoft.com/office/powerpoint/2010/main" val="682451077"/>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body" idx="4294967295"/>
          </p:nvPr>
        </p:nvSpPr>
        <p:spPr>
          <a:xfrm>
            <a:off x="0" y="825000"/>
            <a:ext cx="9144000" cy="5207999"/>
          </a:xfrm>
          <a:prstGeom prst="rect">
            <a:avLst/>
          </a:prstGeom>
          <a:noFill/>
          <a:ln>
            <a:noFill/>
          </a:ln>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2400" b="1" i="0" u="none" strike="noStrike" cap="none" baseline="0">
                <a:solidFill>
                  <a:schemeClr val="dk1"/>
                </a:solidFill>
                <a:latin typeface="Arial"/>
                <a:ea typeface="Arial"/>
                <a:cs typeface="Arial"/>
                <a:sym typeface="Arial"/>
              </a:rPr>
              <a:t>The First Noel</a:t>
            </a:r>
            <a:r>
              <a:rPr lang="en-US" sz="2400" b="0" i="0" u="none" strike="noStrike" cap="none" baseline="0">
                <a:solidFill>
                  <a:schemeClr val="dk1"/>
                </a:solidFill>
                <a:latin typeface="Arial"/>
                <a:ea typeface="Arial"/>
                <a:cs typeface="Arial"/>
                <a:sym typeface="Arial"/>
              </a:rPr>
              <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The First Noel, the Angels did say</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Was to certain poor shepherds in fields as they lay</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In fields where they lay keeping their sheep</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On a cold winter's night that was so deep.</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Noel, Noel, Noel, Noel</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Born is the King of Israel!</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They look-ed up and sa-aw a star</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Shining i-in the East be-yond them far</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And to-o the earth it gave great light</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And so it continued both day and night.</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Noel, Noel, Noel, Noel</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Born is the King of Israel!</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
            </a:r>
            <a:br>
              <a:rPr lang="en-US" sz="2400" b="0" i="0" u="none" strike="noStrike" cap="none" baseline="0">
                <a:solidFill>
                  <a:schemeClr val="dk1"/>
                </a:solidFill>
                <a:latin typeface="Arial"/>
                <a:ea typeface="Arial"/>
                <a:cs typeface="Arial"/>
                <a:sym typeface="Arial"/>
              </a:rPr>
            </a:br>
            <a:endParaRPr lang="en-US" sz="2400" b="0" i="0" u="none" strike="noStrike" cap="none" baseline="0">
              <a:solidFill>
                <a:schemeClr val="dk1"/>
              </a:solidFill>
              <a:latin typeface="Arial"/>
              <a:ea typeface="Arial"/>
              <a:cs typeface="Arial"/>
              <a:sym typeface="Arial"/>
            </a:endParaRPr>
          </a:p>
        </p:txBody>
      </p:sp>
      <p:sp>
        <p:nvSpPr>
          <p:cNvPr id="424" name="Shape 424"/>
          <p:cNvSpPr txBox="1"/>
          <p:nvPr/>
        </p:nvSpPr>
        <p:spPr>
          <a:xfrm>
            <a:off x="7734575" y="6488100"/>
            <a:ext cx="1453800"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kern="0">
                <a:solidFill>
                  <a:srgbClr val="000000"/>
                </a:solidFill>
                <a:ea typeface="Arial"/>
                <a:cs typeface="Arial"/>
                <a:sym typeface="Arial"/>
                <a:rtl val="0"/>
              </a:rPr>
              <a:t>G# Major</a:t>
            </a:r>
          </a:p>
        </p:txBody>
      </p:sp>
      <p:sp>
        <p:nvSpPr>
          <p:cNvPr id="425" name="Shape 425"/>
          <p:cNvSpPr txBox="1"/>
          <p:nvPr/>
        </p:nvSpPr>
        <p:spPr>
          <a:xfrm>
            <a:off x="3659749" y="6488100"/>
            <a:ext cx="1635599"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i="1" kern="0">
                <a:solidFill>
                  <a:srgbClr val="000000"/>
                </a:solidFill>
                <a:cs typeface="Arial"/>
                <a:sym typeface="Arial"/>
                <a:rtl val="0"/>
              </a:rPr>
              <a:t>Continued....</a:t>
            </a:r>
          </a:p>
        </p:txBody>
      </p:sp>
    </p:spTree>
    <p:extLst>
      <p:ext uri="{BB962C8B-B14F-4D97-AF65-F5344CB8AC3E}">
        <p14:creationId xmlns:p14="http://schemas.microsoft.com/office/powerpoint/2010/main" val="1771488940"/>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a:spLocks noGrp="1"/>
          </p:cNvSpPr>
          <p:nvPr>
            <p:ph type="body" idx="4294967295"/>
          </p:nvPr>
        </p:nvSpPr>
        <p:spPr>
          <a:xfrm>
            <a:off x="44325" y="2230050"/>
            <a:ext cx="9144000" cy="2397900"/>
          </a:xfrm>
          <a:prstGeom prst="rect">
            <a:avLst/>
          </a:prstGeom>
          <a:noFill/>
          <a:ln>
            <a:noFill/>
          </a:ln>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Pr>
              <a:t>And by the light of tha-at same star</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Three Wi-ise men ca-ame from cou-ountry far</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To se-ek for a King was the-eir intent</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And to follow the sta-ar wherever it went.</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Noel, Noel, Noel, Noel (up)</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Born is the King of Israel!</a:t>
            </a:r>
          </a:p>
        </p:txBody>
      </p:sp>
    </p:spTree>
    <p:extLst>
      <p:ext uri="{BB962C8B-B14F-4D97-AF65-F5344CB8AC3E}">
        <p14:creationId xmlns:p14="http://schemas.microsoft.com/office/powerpoint/2010/main" val="3488277098"/>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sp>
        <p:nvSpPr>
          <p:cNvPr id="436" name="Shape 436"/>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sp>
        <p:nvSpPr>
          <p:cNvPr id="437" name="Shape 437"/>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pic>
        <p:nvPicPr>
          <p:cNvPr id="438" name="Shape 438"/>
          <p:cNvPicPr preferRelativeResize="0"/>
          <p:nvPr/>
        </p:nvPicPr>
        <p:blipFill>
          <a:blip r:embed="rId3">
            <a:alphaModFix/>
          </a:blip>
          <a:stretch>
            <a:fillRect/>
          </a:stretch>
        </p:blipFill>
        <p:spPr>
          <a:xfrm>
            <a:off x="0" y="212891"/>
            <a:ext cx="9144001" cy="6432218"/>
          </a:xfrm>
          <a:prstGeom prst="rect">
            <a:avLst/>
          </a:prstGeom>
          <a:noFill/>
          <a:ln>
            <a:noFill/>
          </a:ln>
        </p:spPr>
      </p:pic>
    </p:spTree>
    <p:extLst>
      <p:ext uri="{BB962C8B-B14F-4D97-AF65-F5344CB8AC3E}">
        <p14:creationId xmlns:p14="http://schemas.microsoft.com/office/powerpoint/2010/main" val="626699396"/>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Shape 444"/>
          <p:cNvPicPr preferRelativeResize="0"/>
          <p:nvPr/>
        </p:nvPicPr>
        <p:blipFill>
          <a:blip r:embed="rId3">
            <a:alphaModFix/>
          </a:blip>
          <a:stretch>
            <a:fillRect/>
          </a:stretch>
        </p:blipFill>
        <p:spPr>
          <a:xfrm>
            <a:off x="0" y="921039"/>
            <a:ext cx="9144001" cy="5015920"/>
          </a:xfrm>
          <a:prstGeom prst="rect">
            <a:avLst/>
          </a:prstGeom>
          <a:noFill/>
          <a:ln>
            <a:noFill/>
          </a:ln>
        </p:spPr>
      </p:pic>
    </p:spTree>
    <p:extLst>
      <p:ext uri="{BB962C8B-B14F-4D97-AF65-F5344CB8AC3E}">
        <p14:creationId xmlns:p14="http://schemas.microsoft.com/office/powerpoint/2010/main" val="1262655821"/>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Shape 449"/>
          <p:cNvPicPr preferRelativeResize="0"/>
          <p:nvPr/>
        </p:nvPicPr>
        <p:blipFill>
          <a:blip r:embed="rId3">
            <a:alphaModFix/>
          </a:blip>
          <a:stretch>
            <a:fillRect/>
          </a:stretch>
        </p:blipFill>
        <p:spPr>
          <a:xfrm>
            <a:off x="0" y="647034"/>
            <a:ext cx="9143999" cy="5563929"/>
          </a:xfrm>
          <a:prstGeom prst="rect">
            <a:avLst/>
          </a:prstGeom>
          <a:noFill/>
          <a:ln>
            <a:noFill/>
          </a:ln>
        </p:spPr>
      </p:pic>
    </p:spTree>
    <p:extLst>
      <p:ext uri="{BB962C8B-B14F-4D97-AF65-F5344CB8AC3E}">
        <p14:creationId xmlns:p14="http://schemas.microsoft.com/office/powerpoint/2010/main" val="3318534657"/>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sp>
        <p:nvSpPr>
          <p:cNvPr id="455" name="Shape 455"/>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sp>
        <p:nvSpPr>
          <p:cNvPr id="456" name="Shape 456"/>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pic>
        <p:nvPicPr>
          <p:cNvPr id="457" name="Shape 457"/>
          <p:cNvPicPr preferRelativeResize="0"/>
          <p:nvPr/>
        </p:nvPicPr>
        <p:blipFill>
          <a:blip r:embed="rId3">
            <a:alphaModFix/>
          </a:blip>
          <a:stretch>
            <a:fillRect/>
          </a:stretch>
        </p:blipFill>
        <p:spPr>
          <a:xfrm>
            <a:off x="0" y="212891"/>
            <a:ext cx="9144001" cy="6432218"/>
          </a:xfrm>
          <a:prstGeom prst="rect">
            <a:avLst/>
          </a:prstGeom>
          <a:noFill/>
          <a:ln>
            <a:noFill/>
          </a:ln>
        </p:spPr>
      </p:pic>
    </p:spTree>
    <p:extLst>
      <p:ext uri="{BB962C8B-B14F-4D97-AF65-F5344CB8AC3E}">
        <p14:creationId xmlns:p14="http://schemas.microsoft.com/office/powerpoint/2010/main" val="2732538381"/>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Shape 173"/>
          <p:cNvPicPr preferRelativeResize="0"/>
          <p:nvPr/>
        </p:nvPicPr>
        <p:blipFill rotWithShape="1">
          <a:blip r:embed="rId3">
            <a:alphaModFix/>
          </a:blip>
          <a:srcRect/>
          <a:stretch/>
        </p:blipFill>
        <p:spPr>
          <a:xfrm>
            <a:off x="2057400" y="457200"/>
            <a:ext cx="4800600" cy="4800600"/>
          </a:xfrm>
          <a:prstGeom prst="rect">
            <a:avLst/>
          </a:prstGeom>
          <a:noFill/>
          <a:ln>
            <a:noFill/>
          </a:ln>
        </p:spPr>
      </p:pic>
      <p:sp>
        <p:nvSpPr>
          <p:cNvPr id="174" name="Shape 174"/>
          <p:cNvSpPr txBox="1"/>
          <p:nvPr/>
        </p:nvSpPr>
        <p:spPr>
          <a:xfrm>
            <a:off x="1366450" y="4949375"/>
            <a:ext cx="6639000" cy="904200"/>
          </a:xfrm>
          <a:prstGeom prst="rect">
            <a:avLst/>
          </a:prstGeom>
          <a:noFill/>
          <a:ln>
            <a:noFill/>
          </a:ln>
        </p:spPr>
        <p:txBody>
          <a:bodyPr lIns="91425" tIns="91425" rIns="91425" bIns="91425" anchor="t" anchorCtr="0">
            <a:noAutofit/>
          </a:bodyPr>
          <a:lstStyle/>
          <a:p>
            <a:pPr algn="ctr"/>
            <a:r>
              <a:rPr lang="en-US" sz="4800" b="1" kern="0">
                <a:solidFill>
                  <a:srgbClr val="000000"/>
                </a:solidFill>
                <a:latin typeface="Syncopate"/>
                <a:ea typeface="Syncopate"/>
                <a:cs typeface="Syncopate"/>
                <a:sym typeface="Syncopate"/>
                <a:rtl val="0"/>
              </a:rPr>
              <a:t>RADIO CSJ </a:t>
            </a:r>
            <a:r>
              <a:rPr lang="en-US" sz="4800" kern="0">
                <a:solidFill>
                  <a:srgbClr val="000000"/>
                </a:solidFill>
                <a:latin typeface="Syncopate"/>
                <a:ea typeface="Syncopate"/>
                <a:cs typeface="Syncopate"/>
                <a:sym typeface="Syncopate"/>
                <a:rtl val="0"/>
              </a:rPr>
              <a:t>  </a:t>
            </a:r>
          </a:p>
          <a:p>
            <a:pPr algn="ctr"/>
            <a:r>
              <a:rPr lang="en-US" sz="4800" kern="0">
                <a:solidFill>
                  <a:srgbClr val="000000"/>
                </a:solidFill>
                <a:latin typeface="Syncopate"/>
                <a:ea typeface="Syncopate"/>
                <a:cs typeface="Syncopate"/>
                <a:sym typeface="Syncopate"/>
                <a:rtl val="0"/>
              </a:rPr>
              <a:t>108.5 FM</a:t>
            </a:r>
          </a:p>
        </p:txBody>
      </p:sp>
    </p:spTree>
    <p:extLst>
      <p:ext uri="{BB962C8B-B14F-4D97-AF65-F5344CB8AC3E}">
        <p14:creationId xmlns:p14="http://schemas.microsoft.com/office/powerpoint/2010/main" val="2905499686"/>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body" idx="4294967295"/>
          </p:nvPr>
        </p:nvSpPr>
        <p:spPr>
          <a:xfrm>
            <a:off x="457200" y="282175"/>
            <a:ext cx="8229600" cy="4950600"/>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dk1"/>
              </a:buClr>
              <a:buSzPct val="25000"/>
              <a:buFont typeface="Arial"/>
              <a:buNone/>
            </a:pPr>
            <a:r>
              <a:rPr lang="en-US" sz="3000" b="0" i="0" u="none" strike="noStrike" cap="none" baseline="0" dirty="0" err="1">
                <a:solidFill>
                  <a:schemeClr val="dk1"/>
                </a:solidFill>
                <a:latin typeface="Arial"/>
                <a:ea typeface="Arial"/>
                <a:cs typeface="Arial"/>
                <a:sym typeface="Arial"/>
              </a:rPr>
              <a:t>Hava</a:t>
            </a:r>
            <a:r>
              <a:rPr lang="en-US" sz="3000" b="0" i="0" u="none" strike="noStrike" cap="none" baseline="0" dirty="0">
                <a:solidFill>
                  <a:schemeClr val="dk1"/>
                </a:solidFill>
                <a:latin typeface="Arial"/>
                <a:ea typeface="Arial"/>
                <a:cs typeface="Arial"/>
                <a:sym typeface="Arial"/>
              </a:rPr>
              <a:t> </a:t>
            </a:r>
            <a:r>
              <a:rPr lang="en-US" sz="3000" b="0" i="0" u="none" strike="noStrike" cap="none" baseline="0" dirty="0" err="1">
                <a:solidFill>
                  <a:schemeClr val="dk1"/>
                </a:solidFill>
                <a:latin typeface="Arial"/>
                <a:ea typeface="Arial"/>
                <a:cs typeface="Arial"/>
                <a:sym typeface="Arial"/>
              </a:rPr>
              <a:t>nagila</a:t>
            </a:r>
            <a:r>
              <a:rPr lang="en-US" sz="3000" b="0" i="0" u="none" strike="noStrike" cap="none" baseline="0" dirty="0">
                <a:solidFill>
                  <a:schemeClr val="dk1"/>
                </a:solidFill>
                <a:latin typeface="Arial"/>
                <a:ea typeface="Arial"/>
                <a:cs typeface="Arial"/>
                <a:sym typeface="Arial"/>
              </a:rPr>
              <a:t>, </a:t>
            </a:r>
            <a:r>
              <a:rPr lang="en-US" sz="3000" b="0" i="0" u="none" strike="noStrike" cap="none" baseline="0" dirty="0" err="1">
                <a:solidFill>
                  <a:schemeClr val="dk1"/>
                </a:solidFill>
                <a:latin typeface="Arial"/>
                <a:ea typeface="Arial"/>
                <a:cs typeface="Arial"/>
                <a:sym typeface="Arial"/>
              </a:rPr>
              <a:t>hava</a:t>
            </a:r>
            <a:r>
              <a:rPr lang="en-US" sz="3000" b="0" i="0" u="none" strike="noStrike" cap="none" baseline="0" dirty="0">
                <a:solidFill>
                  <a:schemeClr val="dk1"/>
                </a:solidFill>
                <a:latin typeface="Arial"/>
                <a:ea typeface="Arial"/>
                <a:cs typeface="Arial"/>
                <a:sym typeface="Arial"/>
              </a:rPr>
              <a:t> </a:t>
            </a:r>
            <a:r>
              <a:rPr lang="en-US" sz="3000" b="0" i="0" u="none" strike="noStrike" cap="none" baseline="0" dirty="0" err="1">
                <a:solidFill>
                  <a:schemeClr val="dk1"/>
                </a:solidFill>
                <a:latin typeface="Arial"/>
                <a:ea typeface="Arial"/>
                <a:cs typeface="Arial"/>
                <a:sym typeface="Arial"/>
              </a:rPr>
              <a:t>nagila</a:t>
            </a:r>
            <a:r>
              <a:rPr lang="en-US" sz="3000" b="0" i="0" u="none" strike="noStrike" cap="none" baseline="0" dirty="0">
                <a:solidFill>
                  <a:schemeClr val="dk1"/>
                </a:solidFill>
                <a:latin typeface="Arial"/>
                <a:ea typeface="Arial"/>
                <a:cs typeface="Arial"/>
                <a:sym typeface="Arial"/>
              </a:rPr>
              <a:t/>
            </a:r>
            <a:br>
              <a:rPr lang="en-US" sz="3000" b="0" i="0" u="none" strike="noStrike" cap="none" baseline="0" dirty="0">
                <a:solidFill>
                  <a:schemeClr val="dk1"/>
                </a:solidFill>
                <a:latin typeface="Arial"/>
                <a:ea typeface="Arial"/>
                <a:cs typeface="Arial"/>
                <a:sym typeface="Arial"/>
              </a:rPr>
            </a:br>
            <a:r>
              <a:rPr lang="en-US" sz="3000" b="0" i="0" u="none" strike="noStrike" cap="none" baseline="0" dirty="0" err="1">
                <a:solidFill>
                  <a:schemeClr val="dk1"/>
                </a:solidFill>
                <a:latin typeface="Arial"/>
                <a:ea typeface="Arial"/>
                <a:cs typeface="Arial"/>
                <a:sym typeface="Arial"/>
              </a:rPr>
              <a:t>Hava</a:t>
            </a:r>
            <a:r>
              <a:rPr lang="en-US" sz="3000" b="0" i="0" u="none" strike="noStrike" cap="none" baseline="0" dirty="0">
                <a:solidFill>
                  <a:schemeClr val="dk1"/>
                </a:solidFill>
                <a:latin typeface="Arial"/>
                <a:ea typeface="Arial"/>
                <a:cs typeface="Arial"/>
                <a:sym typeface="Arial"/>
              </a:rPr>
              <a:t> </a:t>
            </a:r>
            <a:r>
              <a:rPr lang="en-US" sz="3000" b="0" i="0" u="none" strike="noStrike" cap="none" baseline="0" dirty="0" err="1">
                <a:solidFill>
                  <a:schemeClr val="dk1"/>
                </a:solidFill>
                <a:latin typeface="Arial"/>
                <a:ea typeface="Arial"/>
                <a:cs typeface="Arial"/>
                <a:sym typeface="Arial"/>
              </a:rPr>
              <a:t>nagila</a:t>
            </a:r>
            <a:r>
              <a:rPr lang="en-US" sz="3000" b="0" i="0" u="none" strike="noStrike" cap="none" baseline="0" dirty="0">
                <a:solidFill>
                  <a:schemeClr val="dk1"/>
                </a:solidFill>
                <a:latin typeface="Arial"/>
                <a:ea typeface="Arial"/>
                <a:cs typeface="Arial"/>
                <a:sym typeface="Arial"/>
              </a:rPr>
              <a:t> </a:t>
            </a:r>
            <a:r>
              <a:rPr lang="en-US" sz="3000" b="0" i="0" u="none" strike="noStrike" cap="none" baseline="0" dirty="0" err="1">
                <a:solidFill>
                  <a:schemeClr val="dk1"/>
                </a:solidFill>
                <a:latin typeface="Arial"/>
                <a:ea typeface="Arial"/>
                <a:cs typeface="Arial"/>
                <a:sym typeface="Arial"/>
              </a:rPr>
              <a:t>ve-nis'meha</a:t>
            </a:r>
            <a:r>
              <a:rPr lang="en-US" sz="3000" b="0" i="0" u="none" strike="noStrike" cap="none" baseline="0" dirty="0">
                <a:solidFill>
                  <a:schemeClr val="dk1"/>
                </a:solidFill>
                <a:latin typeface="Arial"/>
                <a:ea typeface="Arial"/>
                <a:cs typeface="Arial"/>
                <a:sym typeface="Arial"/>
              </a:rPr>
              <a:t/>
            </a:r>
            <a:br>
              <a:rPr lang="en-US" sz="3000" b="0" i="0" u="none" strike="noStrike" cap="none" baseline="0" dirty="0">
                <a:solidFill>
                  <a:schemeClr val="dk1"/>
                </a:solidFill>
                <a:latin typeface="Arial"/>
                <a:ea typeface="Arial"/>
                <a:cs typeface="Arial"/>
                <a:sym typeface="Arial"/>
              </a:rPr>
            </a:br>
            <a:r>
              <a:rPr lang="en-US" sz="3000" b="0" i="0" u="none" strike="noStrike" cap="none" baseline="0" dirty="0">
                <a:solidFill>
                  <a:schemeClr val="dk1"/>
                </a:solidFill>
                <a:latin typeface="Arial"/>
                <a:ea typeface="Arial"/>
                <a:cs typeface="Arial"/>
                <a:sym typeface="Arial"/>
              </a:rPr>
              <a:t>(</a:t>
            </a:r>
            <a:r>
              <a:rPr lang="en-US" sz="3000" b="0" i="1" u="none" strike="noStrike" cap="none" baseline="0" dirty="0">
                <a:solidFill>
                  <a:schemeClr val="dk1"/>
                </a:solidFill>
                <a:latin typeface="Arial"/>
                <a:ea typeface="Arial"/>
                <a:cs typeface="Arial"/>
                <a:sym typeface="Arial"/>
              </a:rPr>
              <a:t>2x)</a:t>
            </a:r>
            <a:r>
              <a:rPr lang="en-US" sz="3000" b="0" i="0" u="none" strike="noStrike" cap="none" baseline="0" dirty="0">
                <a:solidFill>
                  <a:schemeClr val="dk1"/>
                </a:solidFill>
                <a:latin typeface="Arial"/>
                <a:ea typeface="Arial"/>
                <a:cs typeface="Arial"/>
                <a:sym typeface="Arial"/>
              </a:rPr>
              <a:t/>
            </a:r>
            <a:br>
              <a:rPr lang="en-US" sz="3000" b="0" i="0" u="none" strike="noStrike" cap="none" baseline="0" dirty="0">
                <a:solidFill>
                  <a:schemeClr val="dk1"/>
                </a:solidFill>
                <a:latin typeface="Arial"/>
                <a:ea typeface="Arial"/>
                <a:cs typeface="Arial"/>
                <a:sym typeface="Arial"/>
              </a:rPr>
            </a:br>
            <a:r>
              <a:rPr lang="en-US" sz="3000" b="0" i="0" u="none" strike="noStrike" cap="none" baseline="0" dirty="0" err="1">
                <a:solidFill>
                  <a:schemeClr val="dk1"/>
                </a:solidFill>
                <a:latin typeface="Arial"/>
                <a:ea typeface="Arial"/>
                <a:cs typeface="Arial"/>
                <a:sym typeface="Arial"/>
              </a:rPr>
              <a:t>Hava</a:t>
            </a:r>
            <a:r>
              <a:rPr lang="en-US" sz="3000" b="0" i="0" u="none" strike="noStrike" cap="none" baseline="0" dirty="0">
                <a:solidFill>
                  <a:schemeClr val="dk1"/>
                </a:solidFill>
                <a:latin typeface="Arial"/>
                <a:ea typeface="Arial"/>
                <a:cs typeface="Arial"/>
                <a:sym typeface="Arial"/>
              </a:rPr>
              <a:t> </a:t>
            </a:r>
            <a:r>
              <a:rPr lang="en-US" sz="3000" b="0" i="0" u="none" strike="noStrike" cap="none" baseline="0" dirty="0" err="1">
                <a:solidFill>
                  <a:schemeClr val="dk1"/>
                </a:solidFill>
                <a:latin typeface="Arial"/>
                <a:ea typeface="Arial"/>
                <a:cs typeface="Arial"/>
                <a:sym typeface="Arial"/>
              </a:rPr>
              <a:t>neranena</a:t>
            </a:r>
            <a:r>
              <a:rPr lang="en-US" sz="3000" b="0" i="0" u="none" strike="noStrike" cap="none" baseline="0" dirty="0">
                <a:solidFill>
                  <a:schemeClr val="dk1"/>
                </a:solidFill>
                <a:latin typeface="Arial"/>
                <a:ea typeface="Arial"/>
                <a:cs typeface="Arial"/>
                <a:sym typeface="Arial"/>
              </a:rPr>
              <a:t>, </a:t>
            </a:r>
            <a:r>
              <a:rPr lang="en-US" sz="3000" b="0" i="0" u="none" strike="noStrike" cap="none" baseline="0" dirty="0" err="1">
                <a:solidFill>
                  <a:schemeClr val="dk1"/>
                </a:solidFill>
                <a:latin typeface="Arial"/>
                <a:ea typeface="Arial"/>
                <a:cs typeface="Arial"/>
                <a:sym typeface="Arial"/>
              </a:rPr>
              <a:t>hava</a:t>
            </a:r>
            <a:r>
              <a:rPr lang="en-US" sz="3000" b="0" i="0" u="none" strike="noStrike" cap="none" baseline="0" dirty="0">
                <a:solidFill>
                  <a:schemeClr val="dk1"/>
                </a:solidFill>
                <a:latin typeface="Arial"/>
                <a:ea typeface="Arial"/>
                <a:cs typeface="Arial"/>
                <a:sym typeface="Arial"/>
              </a:rPr>
              <a:t> </a:t>
            </a:r>
            <a:r>
              <a:rPr lang="en-US" sz="3000" b="0" i="0" u="none" strike="noStrike" cap="none" baseline="0" dirty="0" err="1">
                <a:solidFill>
                  <a:schemeClr val="dk1"/>
                </a:solidFill>
                <a:latin typeface="Arial"/>
                <a:ea typeface="Arial"/>
                <a:cs typeface="Arial"/>
                <a:sym typeface="Arial"/>
              </a:rPr>
              <a:t>neranena</a:t>
            </a:r>
            <a:r>
              <a:rPr lang="en-US" sz="3000" b="0" i="0" u="none" strike="noStrike" cap="none" baseline="0" dirty="0">
                <a:solidFill>
                  <a:schemeClr val="dk1"/>
                </a:solidFill>
                <a:latin typeface="Arial"/>
                <a:ea typeface="Arial"/>
                <a:cs typeface="Arial"/>
                <a:sym typeface="Arial"/>
              </a:rPr>
              <a:t/>
            </a:r>
            <a:br>
              <a:rPr lang="en-US" sz="3000" b="0" i="0" u="none" strike="noStrike" cap="none" baseline="0" dirty="0">
                <a:solidFill>
                  <a:schemeClr val="dk1"/>
                </a:solidFill>
                <a:latin typeface="Arial"/>
                <a:ea typeface="Arial"/>
                <a:cs typeface="Arial"/>
                <a:sym typeface="Arial"/>
              </a:rPr>
            </a:br>
            <a:r>
              <a:rPr lang="en-US" sz="3000" b="0" i="0" u="none" strike="noStrike" cap="none" baseline="0" dirty="0" err="1">
                <a:solidFill>
                  <a:schemeClr val="dk1"/>
                </a:solidFill>
                <a:latin typeface="Arial"/>
                <a:ea typeface="Arial"/>
                <a:cs typeface="Arial"/>
                <a:sym typeface="Arial"/>
              </a:rPr>
              <a:t>Hava</a:t>
            </a:r>
            <a:r>
              <a:rPr lang="en-US" sz="3000" b="0" i="0" u="none" strike="noStrike" cap="none" baseline="0" dirty="0">
                <a:solidFill>
                  <a:schemeClr val="dk1"/>
                </a:solidFill>
                <a:latin typeface="Arial"/>
                <a:ea typeface="Arial"/>
                <a:cs typeface="Arial"/>
                <a:sym typeface="Arial"/>
              </a:rPr>
              <a:t> </a:t>
            </a:r>
            <a:r>
              <a:rPr lang="en-US" sz="3000" b="0" i="0" u="none" strike="noStrike" cap="none" baseline="0" dirty="0" err="1">
                <a:solidFill>
                  <a:schemeClr val="dk1"/>
                </a:solidFill>
                <a:latin typeface="Arial"/>
                <a:ea typeface="Arial"/>
                <a:cs typeface="Arial"/>
                <a:sym typeface="Arial"/>
              </a:rPr>
              <a:t>neranena</a:t>
            </a:r>
            <a:r>
              <a:rPr lang="en-US" sz="3000" b="0" i="0" u="none" strike="noStrike" cap="none" baseline="0" dirty="0">
                <a:solidFill>
                  <a:schemeClr val="dk1"/>
                </a:solidFill>
                <a:latin typeface="Arial"/>
                <a:ea typeface="Arial"/>
                <a:cs typeface="Arial"/>
                <a:sym typeface="Arial"/>
              </a:rPr>
              <a:t> </a:t>
            </a:r>
            <a:r>
              <a:rPr lang="en-US" sz="3000" b="0" i="0" u="none" strike="noStrike" cap="none" baseline="0" dirty="0" err="1">
                <a:solidFill>
                  <a:schemeClr val="dk1"/>
                </a:solidFill>
                <a:latin typeface="Arial"/>
                <a:ea typeface="Arial"/>
                <a:cs typeface="Arial"/>
                <a:sym typeface="Arial"/>
              </a:rPr>
              <a:t>venis'meha</a:t>
            </a:r>
            <a:r>
              <a:rPr lang="en-US" sz="3000" b="0" i="0" u="none" strike="noStrike" cap="none" baseline="0" dirty="0">
                <a:solidFill>
                  <a:schemeClr val="dk1"/>
                </a:solidFill>
                <a:latin typeface="Arial"/>
                <a:ea typeface="Arial"/>
                <a:cs typeface="Arial"/>
                <a:sym typeface="Arial"/>
              </a:rPr>
              <a:t/>
            </a:r>
            <a:br>
              <a:rPr lang="en-US" sz="3000" b="0" i="0" u="none" strike="noStrike" cap="none" baseline="0" dirty="0">
                <a:solidFill>
                  <a:schemeClr val="dk1"/>
                </a:solidFill>
                <a:latin typeface="Arial"/>
                <a:ea typeface="Arial"/>
                <a:cs typeface="Arial"/>
                <a:sym typeface="Arial"/>
              </a:rPr>
            </a:br>
            <a:r>
              <a:rPr lang="en-US" sz="3000" b="0" i="0" u="none" strike="noStrike" cap="none" baseline="0" dirty="0">
                <a:solidFill>
                  <a:schemeClr val="dk1"/>
                </a:solidFill>
                <a:latin typeface="Arial"/>
                <a:ea typeface="Arial"/>
                <a:cs typeface="Arial"/>
                <a:sym typeface="Arial"/>
              </a:rPr>
              <a:t>(</a:t>
            </a:r>
            <a:r>
              <a:rPr lang="en-US" sz="3000" b="0" i="1" u="none" strike="noStrike" cap="none" baseline="0" dirty="0">
                <a:solidFill>
                  <a:schemeClr val="dk1"/>
                </a:solidFill>
                <a:latin typeface="Arial"/>
                <a:ea typeface="Arial"/>
                <a:cs typeface="Arial"/>
                <a:sym typeface="Arial"/>
              </a:rPr>
              <a:t>2x)</a:t>
            </a:r>
            <a:r>
              <a:rPr lang="en-US" sz="3000" b="0" i="0" u="none" strike="noStrike" cap="none" baseline="0" dirty="0">
                <a:solidFill>
                  <a:schemeClr val="dk1"/>
                </a:solidFill>
                <a:latin typeface="Arial"/>
                <a:ea typeface="Arial"/>
                <a:cs typeface="Arial"/>
                <a:sym typeface="Arial"/>
              </a:rPr>
              <a:t/>
            </a:r>
            <a:br>
              <a:rPr lang="en-US" sz="3000" b="0" i="0" u="none" strike="noStrike" cap="none" baseline="0" dirty="0">
                <a:solidFill>
                  <a:schemeClr val="dk1"/>
                </a:solidFill>
                <a:latin typeface="Arial"/>
                <a:ea typeface="Arial"/>
                <a:cs typeface="Arial"/>
                <a:sym typeface="Arial"/>
              </a:rPr>
            </a:br>
            <a:r>
              <a:rPr lang="en-US" sz="3000" b="0" i="0" u="none" strike="noStrike" cap="none" baseline="0" dirty="0" err="1">
                <a:solidFill>
                  <a:schemeClr val="dk1"/>
                </a:solidFill>
                <a:latin typeface="Arial"/>
                <a:ea typeface="Arial"/>
                <a:cs typeface="Arial"/>
                <a:sym typeface="Arial"/>
              </a:rPr>
              <a:t>Uru</a:t>
            </a:r>
            <a:r>
              <a:rPr lang="en-US" sz="3000" b="0" i="0" u="none" strike="noStrike" cap="none" baseline="0" dirty="0">
                <a:solidFill>
                  <a:schemeClr val="dk1"/>
                </a:solidFill>
                <a:latin typeface="Arial"/>
                <a:ea typeface="Arial"/>
                <a:cs typeface="Arial"/>
                <a:sym typeface="Arial"/>
              </a:rPr>
              <a:t>, </a:t>
            </a:r>
            <a:r>
              <a:rPr lang="en-US" sz="3000" b="0" i="0" u="none" strike="noStrike" cap="none" baseline="0" dirty="0" err="1">
                <a:solidFill>
                  <a:schemeClr val="dk1"/>
                </a:solidFill>
                <a:latin typeface="Arial"/>
                <a:ea typeface="Arial"/>
                <a:cs typeface="Arial"/>
                <a:sym typeface="Arial"/>
              </a:rPr>
              <a:t>uru</a:t>
            </a:r>
            <a:r>
              <a:rPr lang="en-US" sz="3000" b="0" i="0" u="none" strike="noStrike" cap="none" baseline="0" dirty="0">
                <a:solidFill>
                  <a:schemeClr val="dk1"/>
                </a:solidFill>
                <a:latin typeface="Arial"/>
                <a:ea typeface="Arial"/>
                <a:cs typeface="Arial"/>
                <a:sym typeface="Arial"/>
              </a:rPr>
              <a:t> </a:t>
            </a:r>
            <a:r>
              <a:rPr lang="en-US" sz="3000" b="0" i="0" u="none" strike="noStrike" cap="none" baseline="0" dirty="0" err="1">
                <a:solidFill>
                  <a:schemeClr val="dk1"/>
                </a:solidFill>
                <a:latin typeface="Arial"/>
                <a:ea typeface="Arial"/>
                <a:cs typeface="Arial"/>
                <a:sym typeface="Arial"/>
              </a:rPr>
              <a:t>ahim</a:t>
            </a:r>
            <a:r>
              <a:rPr lang="en-US" sz="3000" b="0" i="0" u="none" strike="noStrike" cap="none" baseline="0" dirty="0">
                <a:solidFill>
                  <a:schemeClr val="dk1"/>
                </a:solidFill>
                <a:latin typeface="Arial"/>
                <a:ea typeface="Arial"/>
                <a:cs typeface="Arial"/>
                <a:sym typeface="Arial"/>
              </a:rPr>
              <a:t/>
            </a:r>
            <a:br>
              <a:rPr lang="en-US" sz="3000" b="0" i="0" u="none" strike="noStrike" cap="none" baseline="0" dirty="0">
                <a:solidFill>
                  <a:schemeClr val="dk1"/>
                </a:solidFill>
                <a:latin typeface="Arial"/>
                <a:ea typeface="Arial"/>
                <a:cs typeface="Arial"/>
                <a:sym typeface="Arial"/>
              </a:rPr>
            </a:br>
            <a:r>
              <a:rPr lang="en-US" sz="3000" b="0" i="0" u="none" strike="noStrike" cap="none" baseline="0" dirty="0">
                <a:solidFill>
                  <a:schemeClr val="dk1"/>
                </a:solidFill>
                <a:latin typeface="Arial"/>
                <a:ea typeface="Arial"/>
                <a:cs typeface="Arial"/>
                <a:sym typeface="Arial"/>
              </a:rPr>
              <a:t>Ur </a:t>
            </a:r>
            <a:r>
              <a:rPr lang="en-US" sz="3000" b="0" i="0" u="none" strike="noStrike" cap="none" baseline="0" dirty="0" err="1">
                <a:solidFill>
                  <a:schemeClr val="dk1"/>
                </a:solidFill>
                <a:latin typeface="Arial"/>
                <a:ea typeface="Arial"/>
                <a:cs typeface="Arial"/>
                <a:sym typeface="Arial"/>
              </a:rPr>
              <a:t>ahim</a:t>
            </a:r>
            <a:r>
              <a:rPr lang="en-US" sz="3000" b="0" i="0" u="none" strike="noStrike" cap="none" baseline="0" dirty="0">
                <a:solidFill>
                  <a:schemeClr val="dk1"/>
                </a:solidFill>
                <a:latin typeface="Arial"/>
                <a:ea typeface="Arial"/>
                <a:cs typeface="Arial"/>
                <a:sym typeface="Arial"/>
              </a:rPr>
              <a:t> </a:t>
            </a:r>
            <a:r>
              <a:rPr lang="en-US" sz="3000" b="0" i="0" u="none" strike="noStrike" cap="none" baseline="0" dirty="0" err="1">
                <a:solidFill>
                  <a:schemeClr val="dk1"/>
                </a:solidFill>
                <a:latin typeface="Arial"/>
                <a:ea typeface="Arial"/>
                <a:cs typeface="Arial"/>
                <a:sym typeface="Arial"/>
              </a:rPr>
              <a:t>belev</a:t>
            </a:r>
            <a:r>
              <a:rPr lang="en-US" sz="3000" b="0" i="0" u="none" strike="noStrike" cap="none" baseline="0" dirty="0">
                <a:solidFill>
                  <a:schemeClr val="dk1"/>
                </a:solidFill>
                <a:latin typeface="Arial"/>
                <a:ea typeface="Arial"/>
                <a:cs typeface="Arial"/>
                <a:sym typeface="Arial"/>
              </a:rPr>
              <a:t> </a:t>
            </a:r>
            <a:r>
              <a:rPr lang="en-US" sz="3000" b="0" i="0" u="none" strike="noStrike" cap="none" baseline="0" dirty="0" err="1">
                <a:solidFill>
                  <a:schemeClr val="dk1"/>
                </a:solidFill>
                <a:latin typeface="Arial"/>
                <a:ea typeface="Arial"/>
                <a:cs typeface="Arial"/>
                <a:sym typeface="Arial"/>
              </a:rPr>
              <a:t>same'ah</a:t>
            </a:r>
            <a:r>
              <a:rPr lang="en-US" sz="3000" b="0" i="0" u="none" strike="noStrike" cap="none" baseline="0" dirty="0">
                <a:solidFill>
                  <a:schemeClr val="dk1"/>
                </a:solidFill>
                <a:latin typeface="Arial"/>
                <a:ea typeface="Arial"/>
                <a:cs typeface="Arial"/>
                <a:sym typeface="Arial"/>
              </a:rPr>
              <a:t> (2x)</a:t>
            </a:r>
          </a:p>
          <a:p>
            <a:pPr marL="0" marR="0" lvl="0" indent="0" algn="ctr" rtl="0">
              <a:lnSpc>
                <a:spcPct val="90000"/>
              </a:lnSpc>
              <a:spcBef>
                <a:spcPts val="640"/>
              </a:spcBef>
              <a:spcAft>
                <a:spcPts val="0"/>
              </a:spcAft>
              <a:buClr>
                <a:schemeClr val="dk1"/>
              </a:buClr>
              <a:buSzPct val="25000"/>
              <a:buFont typeface="Arial"/>
              <a:buNone/>
            </a:pPr>
            <a:r>
              <a:rPr lang="en-US" sz="3000" b="0" i="0" u="none" strike="noStrike" cap="none" baseline="0" dirty="0">
                <a:solidFill>
                  <a:schemeClr val="dk1"/>
                </a:solidFill>
                <a:latin typeface="Arial"/>
                <a:ea typeface="Arial"/>
                <a:cs typeface="Arial"/>
                <a:sym typeface="Arial"/>
              </a:rPr>
              <a:t>Ur </a:t>
            </a:r>
            <a:r>
              <a:rPr lang="en-US" sz="3000" b="0" i="0" u="none" strike="noStrike" cap="none" baseline="0" dirty="0" err="1">
                <a:solidFill>
                  <a:schemeClr val="dk1"/>
                </a:solidFill>
                <a:latin typeface="Arial"/>
                <a:ea typeface="Arial"/>
                <a:cs typeface="Arial"/>
                <a:sym typeface="Arial"/>
              </a:rPr>
              <a:t>ahim</a:t>
            </a:r>
            <a:r>
              <a:rPr lang="en-US" sz="3000" b="0" i="0" u="none" strike="noStrike" cap="none" baseline="0" dirty="0">
                <a:solidFill>
                  <a:schemeClr val="dk1"/>
                </a:solidFill>
                <a:latin typeface="Arial"/>
                <a:ea typeface="Arial"/>
                <a:cs typeface="Arial"/>
                <a:sym typeface="Arial"/>
              </a:rPr>
              <a:t> </a:t>
            </a:r>
            <a:r>
              <a:rPr lang="en-US" sz="3000" b="0" i="0" u="none" strike="noStrike" cap="none" baseline="0" dirty="0" err="1">
                <a:solidFill>
                  <a:schemeClr val="dk1"/>
                </a:solidFill>
                <a:latin typeface="Arial"/>
                <a:ea typeface="Arial"/>
                <a:cs typeface="Arial"/>
                <a:sym typeface="Arial"/>
              </a:rPr>
              <a:t>belev</a:t>
            </a:r>
            <a:r>
              <a:rPr lang="en-US" sz="3000" b="0" i="0" u="none" strike="noStrike" cap="none" baseline="0" dirty="0">
                <a:solidFill>
                  <a:schemeClr val="dk1"/>
                </a:solidFill>
                <a:latin typeface="Arial"/>
                <a:ea typeface="Arial"/>
                <a:cs typeface="Arial"/>
                <a:sym typeface="Arial"/>
              </a:rPr>
              <a:t> </a:t>
            </a:r>
            <a:r>
              <a:rPr lang="en-US" sz="3000" b="0" i="0" u="none" strike="noStrike" cap="none" baseline="0" dirty="0" err="1">
                <a:solidFill>
                  <a:schemeClr val="dk1"/>
                </a:solidFill>
                <a:latin typeface="Arial"/>
                <a:ea typeface="Arial"/>
                <a:cs typeface="Arial"/>
                <a:sym typeface="Arial"/>
              </a:rPr>
              <a:t>same'ah</a:t>
            </a:r>
            <a:r>
              <a:rPr lang="en-US" sz="3000" b="0" i="0" u="none" strike="noStrike" cap="none" baseline="0" dirty="0">
                <a:solidFill>
                  <a:schemeClr val="dk1"/>
                </a:solidFill>
                <a:latin typeface="Arial"/>
                <a:ea typeface="Arial"/>
                <a:cs typeface="Arial"/>
                <a:sym typeface="Arial"/>
              </a:rPr>
              <a:t> (2x - higher)</a:t>
            </a:r>
          </a:p>
          <a:p>
            <a:pPr marL="0" marR="0" lvl="0" indent="0" algn="ctr" rtl="0">
              <a:lnSpc>
                <a:spcPct val="90000"/>
              </a:lnSpc>
              <a:spcBef>
                <a:spcPts val="640"/>
              </a:spcBef>
              <a:spcAft>
                <a:spcPts val="0"/>
              </a:spcAft>
              <a:buClr>
                <a:schemeClr val="dk1"/>
              </a:buClr>
              <a:buSzPct val="25000"/>
              <a:buFont typeface="Arial"/>
              <a:buNone/>
            </a:pPr>
            <a:r>
              <a:rPr lang="en-US" sz="3000" b="0" i="0" u="none" strike="noStrike" cap="none" baseline="0" dirty="0">
                <a:solidFill>
                  <a:schemeClr val="dk1"/>
                </a:solidFill>
                <a:latin typeface="Arial"/>
                <a:ea typeface="Arial"/>
                <a:cs typeface="Arial"/>
                <a:sym typeface="Arial"/>
              </a:rPr>
              <a:t>Ur </a:t>
            </a:r>
            <a:r>
              <a:rPr lang="en-US" sz="3000" b="0" i="0" u="none" strike="noStrike" cap="none" baseline="0" dirty="0" err="1">
                <a:solidFill>
                  <a:schemeClr val="dk1"/>
                </a:solidFill>
                <a:latin typeface="Arial"/>
                <a:ea typeface="Arial"/>
                <a:cs typeface="Arial"/>
                <a:sym typeface="Arial"/>
              </a:rPr>
              <a:t>ahim</a:t>
            </a:r>
            <a:r>
              <a:rPr lang="en-US" sz="3000" b="0" i="0" u="none" strike="noStrike" cap="none" baseline="0" dirty="0">
                <a:solidFill>
                  <a:schemeClr val="dk1"/>
                </a:solidFill>
                <a:latin typeface="Arial"/>
                <a:ea typeface="Arial"/>
                <a:cs typeface="Arial"/>
                <a:sym typeface="Arial"/>
              </a:rPr>
              <a:t> ur </a:t>
            </a:r>
            <a:r>
              <a:rPr lang="en-US" sz="3000" b="0" i="0" u="none" strike="noStrike" cap="none" baseline="0" dirty="0" err="1">
                <a:solidFill>
                  <a:schemeClr val="dk1"/>
                </a:solidFill>
                <a:latin typeface="Arial"/>
                <a:ea typeface="Arial"/>
                <a:cs typeface="Arial"/>
                <a:sym typeface="Arial"/>
              </a:rPr>
              <a:t>ahim</a:t>
            </a:r>
            <a:r>
              <a:rPr lang="en-US" sz="3000" b="0" i="0" u="none" strike="noStrike" cap="none" baseline="0" dirty="0">
                <a:solidFill>
                  <a:schemeClr val="dk1"/>
                </a:solidFill>
                <a:latin typeface="Arial"/>
                <a:ea typeface="Arial"/>
                <a:cs typeface="Arial"/>
                <a:sym typeface="Arial"/>
              </a:rPr>
              <a:t> (2 beats) </a:t>
            </a:r>
            <a:r>
              <a:rPr lang="en-US" sz="3000" b="0" i="0" u="none" strike="noStrike" cap="none" baseline="0" dirty="0" err="1">
                <a:solidFill>
                  <a:schemeClr val="dk1"/>
                </a:solidFill>
                <a:latin typeface="Arial"/>
                <a:ea typeface="Arial"/>
                <a:cs typeface="Arial"/>
                <a:sym typeface="Arial"/>
              </a:rPr>
              <a:t>belev</a:t>
            </a:r>
            <a:r>
              <a:rPr lang="en-US" sz="3000" b="0" i="0" u="none" strike="noStrike" cap="none" baseline="0" dirty="0">
                <a:solidFill>
                  <a:schemeClr val="dk1"/>
                </a:solidFill>
                <a:latin typeface="Arial"/>
                <a:ea typeface="Arial"/>
                <a:cs typeface="Arial"/>
                <a:sym typeface="Arial"/>
              </a:rPr>
              <a:t> </a:t>
            </a:r>
            <a:r>
              <a:rPr lang="en-US" sz="3000" b="0" i="0" u="none" strike="noStrike" cap="none" baseline="0" dirty="0" err="1">
                <a:solidFill>
                  <a:schemeClr val="dk1"/>
                </a:solidFill>
                <a:latin typeface="Arial"/>
                <a:ea typeface="Arial"/>
                <a:cs typeface="Arial"/>
                <a:sym typeface="Arial"/>
              </a:rPr>
              <a:t>same'ah</a:t>
            </a:r>
            <a:endParaRPr lang="en-US" sz="3000" b="0" i="0" u="none" strike="noStrike" cap="none" baseline="0" dirty="0">
              <a:solidFill>
                <a:schemeClr val="dk1"/>
              </a:solidFill>
              <a:latin typeface="Arial"/>
              <a:ea typeface="Arial"/>
              <a:cs typeface="Arial"/>
              <a:sym typeface="Arial"/>
            </a:endParaRPr>
          </a:p>
          <a:p>
            <a:pPr marL="0" lvl="0" indent="0" algn="ctr" rtl="0">
              <a:spcBef>
                <a:spcPts val="0"/>
              </a:spcBef>
              <a:buClr>
                <a:schemeClr val="dk1"/>
              </a:buClr>
              <a:buFont typeface="Arial"/>
              <a:buNone/>
            </a:pPr>
            <a:endParaRPr sz="1800" dirty="0">
              <a:solidFill>
                <a:schemeClr val="dk1"/>
              </a:solidFill>
            </a:endParaRPr>
          </a:p>
          <a:p>
            <a:pPr marL="0" lvl="0" indent="0" algn="ctr" rtl="0">
              <a:spcBef>
                <a:spcPts val="0"/>
              </a:spcBef>
              <a:buClr>
                <a:schemeClr val="dk1"/>
              </a:buClr>
              <a:buSzPct val="25000"/>
              <a:buFont typeface="Arial"/>
              <a:buNone/>
            </a:pPr>
            <a:r>
              <a:rPr lang="en-US" sz="1800" i="1" dirty="0">
                <a:solidFill>
                  <a:schemeClr val="dk1"/>
                </a:solidFill>
              </a:rPr>
              <a:t>Let us rejoice, let us rejoice, Let us rejoice and be glad; Let us sing, let us sing, Let us sing and be glad; Awaken, awaken brethren, Awaken brethren with a cheerful heart.</a:t>
            </a:r>
          </a:p>
        </p:txBody>
      </p:sp>
      <p:sp>
        <p:nvSpPr>
          <p:cNvPr id="464" name="Shape 464"/>
          <p:cNvSpPr txBox="1"/>
          <p:nvPr/>
        </p:nvSpPr>
        <p:spPr>
          <a:xfrm>
            <a:off x="7877200" y="6488100"/>
            <a:ext cx="1311000"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kern="0">
                <a:solidFill>
                  <a:srgbClr val="000000"/>
                </a:solidFill>
                <a:cs typeface="Arial"/>
                <a:sym typeface="Arial"/>
                <a:rtl val="0"/>
              </a:rPr>
              <a:t>C</a:t>
            </a:r>
            <a:r>
              <a:rPr lang="en-US" kern="0">
                <a:solidFill>
                  <a:srgbClr val="000000"/>
                </a:solidFill>
                <a:ea typeface="Arial"/>
                <a:cs typeface="Arial"/>
                <a:sym typeface="Arial"/>
                <a:rtl val="0"/>
              </a:rPr>
              <a:t> Major</a:t>
            </a:r>
          </a:p>
        </p:txBody>
      </p:sp>
      <p:sp>
        <p:nvSpPr>
          <p:cNvPr id="4" name="Shape 509"/>
          <p:cNvSpPr txBox="1"/>
          <p:nvPr/>
        </p:nvSpPr>
        <p:spPr>
          <a:xfrm>
            <a:off x="3659749" y="6488100"/>
            <a:ext cx="1635599"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i="1" kern="0" dirty="0">
                <a:solidFill>
                  <a:srgbClr val="000000"/>
                </a:solidFill>
                <a:cs typeface="Arial"/>
                <a:sym typeface="Arial"/>
                <a:rtl val="0"/>
              </a:rPr>
              <a:t>Continued....</a:t>
            </a:r>
          </a:p>
        </p:txBody>
      </p:sp>
    </p:spTree>
    <p:extLst>
      <p:ext uri="{BB962C8B-B14F-4D97-AF65-F5344CB8AC3E}">
        <p14:creationId xmlns:p14="http://schemas.microsoft.com/office/powerpoint/2010/main" val="915121819"/>
      </p:ext>
    </p:extLst>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Shape 470"/>
          <p:cNvSpPr txBox="1">
            <a:spLocks noGrp="1"/>
          </p:cNvSpPr>
          <p:nvPr>
            <p:ph type="body" idx="4294967295"/>
          </p:nvPr>
        </p:nvSpPr>
        <p:spPr>
          <a:xfrm>
            <a:off x="457200" y="224575"/>
            <a:ext cx="8229600" cy="5901600"/>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dk1"/>
              </a:buClr>
              <a:buSzPct val="25000"/>
              <a:buFont typeface="Arial"/>
              <a:buNone/>
            </a:pPr>
            <a:r>
              <a:rPr lang="en-US" sz="3200" i="1" dirty="0" smtClean="0">
                <a:solidFill>
                  <a:schemeClr val="dk1"/>
                </a:solidFill>
              </a:rPr>
              <a:t>(Fast)</a:t>
            </a:r>
            <a:endParaRPr lang="en-US" sz="3200" i="1" dirty="0">
              <a:solidFill>
                <a:schemeClr val="dk1"/>
              </a:solidFill>
            </a:endParaRPr>
          </a:p>
          <a:p>
            <a:pPr marL="0" marR="0" lvl="0" indent="0" algn="ctr" rtl="0">
              <a:lnSpc>
                <a:spcPct val="90000"/>
              </a:lnSpc>
              <a:spcBef>
                <a:spcPts val="0"/>
              </a:spcBef>
              <a:spcAft>
                <a:spcPts val="0"/>
              </a:spcAft>
              <a:buClr>
                <a:schemeClr val="dk1"/>
              </a:buClr>
              <a:buSzPct val="25000"/>
              <a:buFont typeface="Arial"/>
              <a:buNone/>
            </a:pPr>
            <a:r>
              <a:rPr lang="en-US" sz="3200" b="0" i="0" u="none" strike="noStrike" cap="none" baseline="0" dirty="0" err="1">
                <a:solidFill>
                  <a:schemeClr val="dk1"/>
                </a:solidFill>
                <a:latin typeface="Arial"/>
                <a:ea typeface="Arial"/>
                <a:cs typeface="Arial"/>
                <a:sym typeface="Arial"/>
              </a:rPr>
              <a:t>Hava</a:t>
            </a:r>
            <a:r>
              <a:rPr lang="en-US" sz="3200" b="0" i="0" u="none" strike="noStrike" cap="none" baseline="0" dirty="0">
                <a:solidFill>
                  <a:schemeClr val="dk1"/>
                </a:solidFill>
                <a:latin typeface="Arial"/>
                <a:ea typeface="Arial"/>
                <a:cs typeface="Arial"/>
                <a:sym typeface="Arial"/>
              </a:rPr>
              <a:t> </a:t>
            </a:r>
            <a:r>
              <a:rPr lang="en-US" sz="3200" b="0" i="0" u="none" strike="noStrike" cap="none" baseline="0" dirty="0" err="1">
                <a:solidFill>
                  <a:schemeClr val="dk1"/>
                </a:solidFill>
                <a:latin typeface="Arial"/>
                <a:ea typeface="Arial"/>
                <a:cs typeface="Arial"/>
                <a:sym typeface="Arial"/>
              </a:rPr>
              <a:t>nagila</a:t>
            </a:r>
            <a:r>
              <a:rPr lang="en-US" sz="3200" b="0" i="0" u="none" strike="noStrike" cap="none" baseline="0" dirty="0">
                <a:solidFill>
                  <a:schemeClr val="dk1"/>
                </a:solidFill>
                <a:latin typeface="Arial"/>
                <a:ea typeface="Arial"/>
                <a:cs typeface="Arial"/>
                <a:sym typeface="Arial"/>
              </a:rPr>
              <a:t>, </a:t>
            </a:r>
            <a:r>
              <a:rPr lang="en-US" sz="3200" b="0" i="0" u="none" strike="noStrike" cap="none" baseline="0" dirty="0" err="1">
                <a:solidFill>
                  <a:schemeClr val="dk1"/>
                </a:solidFill>
                <a:latin typeface="Arial"/>
                <a:ea typeface="Arial"/>
                <a:cs typeface="Arial"/>
                <a:sym typeface="Arial"/>
              </a:rPr>
              <a:t>hava</a:t>
            </a:r>
            <a:r>
              <a:rPr lang="en-US" sz="3200" b="0" i="0" u="none" strike="noStrike" cap="none" baseline="0" dirty="0">
                <a:solidFill>
                  <a:schemeClr val="dk1"/>
                </a:solidFill>
                <a:latin typeface="Arial"/>
                <a:ea typeface="Arial"/>
                <a:cs typeface="Arial"/>
                <a:sym typeface="Arial"/>
              </a:rPr>
              <a:t> </a:t>
            </a:r>
            <a:r>
              <a:rPr lang="en-US" sz="3200" b="0" i="0" u="none" strike="noStrike" cap="none" baseline="0" dirty="0" err="1">
                <a:solidFill>
                  <a:schemeClr val="dk1"/>
                </a:solidFill>
                <a:latin typeface="Arial"/>
                <a:ea typeface="Arial"/>
                <a:cs typeface="Arial"/>
                <a:sym typeface="Arial"/>
              </a:rPr>
              <a:t>nagila</a:t>
            </a:r>
            <a:r>
              <a:rPr lang="en-US" sz="3200" b="0" i="0" u="none" strike="noStrike" cap="none" baseline="0" dirty="0">
                <a:solidFill>
                  <a:schemeClr val="dk1"/>
                </a:solidFill>
                <a:latin typeface="Arial"/>
                <a:ea typeface="Arial"/>
                <a:cs typeface="Arial"/>
                <a:sym typeface="Arial"/>
              </a:rPr>
              <a:t/>
            </a:r>
            <a:br>
              <a:rPr lang="en-US" sz="3200" b="0" i="0" u="none" strike="noStrike" cap="none" baseline="0" dirty="0">
                <a:solidFill>
                  <a:schemeClr val="dk1"/>
                </a:solidFill>
                <a:latin typeface="Arial"/>
                <a:ea typeface="Arial"/>
                <a:cs typeface="Arial"/>
                <a:sym typeface="Arial"/>
              </a:rPr>
            </a:br>
            <a:r>
              <a:rPr lang="en-US" sz="3200" b="0" i="0" u="none" strike="noStrike" cap="none" baseline="0" dirty="0" err="1">
                <a:solidFill>
                  <a:schemeClr val="dk1"/>
                </a:solidFill>
                <a:latin typeface="Arial"/>
                <a:ea typeface="Arial"/>
                <a:cs typeface="Arial"/>
                <a:sym typeface="Arial"/>
              </a:rPr>
              <a:t>Hava</a:t>
            </a:r>
            <a:r>
              <a:rPr lang="en-US" sz="3200" b="0" i="0" u="none" strike="noStrike" cap="none" baseline="0" dirty="0">
                <a:solidFill>
                  <a:schemeClr val="dk1"/>
                </a:solidFill>
                <a:latin typeface="Arial"/>
                <a:ea typeface="Arial"/>
                <a:cs typeface="Arial"/>
                <a:sym typeface="Arial"/>
              </a:rPr>
              <a:t> </a:t>
            </a:r>
            <a:r>
              <a:rPr lang="en-US" sz="3200" b="0" i="0" u="none" strike="noStrike" cap="none" baseline="0" dirty="0" err="1">
                <a:solidFill>
                  <a:schemeClr val="dk1"/>
                </a:solidFill>
                <a:latin typeface="Arial"/>
                <a:ea typeface="Arial"/>
                <a:cs typeface="Arial"/>
                <a:sym typeface="Arial"/>
              </a:rPr>
              <a:t>nagila</a:t>
            </a:r>
            <a:r>
              <a:rPr lang="en-US" sz="3200" b="0" i="0" u="none" strike="noStrike" cap="none" baseline="0" dirty="0">
                <a:solidFill>
                  <a:schemeClr val="dk1"/>
                </a:solidFill>
                <a:latin typeface="Arial"/>
                <a:ea typeface="Arial"/>
                <a:cs typeface="Arial"/>
                <a:sym typeface="Arial"/>
              </a:rPr>
              <a:t> </a:t>
            </a:r>
            <a:r>
              <a:rPr lang="en-US" sz="3200" b="0" i="0" u="none" strike="noStrike" cap="none" baseline="0" dirty="0" err="1">
                <a:solidFill>
                  <a:schemeClr val="dk1"/>
                </a:solidFill>
                <a:latin typeface="Arial"/>
                <a:ea typeface="Arial"/>
                <a:cs typeface="Arial"/>
                <a:sym typeface="Arial"/>
              </a:rPr>
              <a:t>ve-nis'meha</a:t>
            </a:r>
            <a:r>
              <a:rPr lang="en-US" sz="3200" b="0" i="0" u="none" strike="noStrike" cap="none" baseline="0" dirty="0">
                <a:solidFill>
                  <a:schemeClr val="dk1"/>
                </a:solidFill>
                <a:latin typeface="Arial"/>
                <a:ea typeface="Arial"/>
                <a:cs typeface="Arial"/>
                <a:sym typeface="Arial"/>
              </a:rPr>
              <a:t/>
            </a:r>
            <a:br>
              <a:rPr lang="en-US" sz="3200" b="0" i="0" u="none" strike="noStrike" cap="none" baseline="0" dirty="0">
                <a:solidFill>
                  <a:schemeClr val="dk1"/>
                </a:solidFill>
                <a:latin typeface="Arial"/>
                <a:ea typeface="Arial"/>
                <a:cs typeface="Arial"/>
                <a:sym typeface="Arial"/>
              </a:rPr>
            </a:br>
            <a:r>
              <a:rPr lang="en-US" sz="3200" b="0" i="0" u="none" strike="noStrike" cap="none" baseline="0" dirty="0">
                <a:solidFill>
                  <a:schemeClr val="dk1"/>
                </a:solidFill>
                <a:latin typeface="Arial"/>
                <a:ea typeface="Arial"/>
                <a:cs typeface="Arial"/>
                <a:sym typeface="Arial"/>
              </a:rPr>
              <a:t/>
            </a:r>
            <a:br>
              <a:rPr lang="en-US" sz="3200" b="0" i="0" u="none" strike="noStrike" cap="none" baseline="0" dirty="0">
                <a:solidFill>
                  <a:schemeClr val="dk1"/>
                </a:solidFill>
                <a:latin typeface="Arial"/>
                <a:ea typeface="Arial"/>
                <a:cs typeface="Arial"/>
                <a:sym typeface="Arial"/>
              </a:rPr>
            </a:br>
            <a:r>
              <a:rPr lang="en-US" sz="3200" b="0" i="0" u="none" strike="noStrike" cap="none" baseline="0" dirty="0" err="1">
                <a:solidFill>
                  <a:schemeClr val="dk1"/>
                </a:solidFill>
                <a:latin typeface="Arial"/>
                <a:ea typeface="Arial"/>
                <a:cs typeface="Arial"/>
                <a:sym typeface="Arial"/>
              </a:rPr>
              <a:t>Hava</a:t>
            </a:r>
            <a:r>
              <a:rPr lang="en-US" sz="3200" b="0" i="0" u="none" strike="noStrike" cap="none" baseline="0" dirty="0">
                <a:solidFill>
                  <a:schemeClr val="dk1"/>
                </a:solidFill>
                <a:latin typeface="Arial"/>
                <a:ea typeface="Arial"/>
                <a:cs typeface="Arial"/>
                <a:sym typeface="Arial"/>
              </a:rPr>
              <a:t> </a:t>
            </a:r>
            <a:r>
              <a:rPr lang="en-US" sz="3200" b="0" i="0" u="none" strike="noStrike" cap="none" baseline="0" dirty="0" err="1">
                <a:solidFill>
                  <a:schemeClr val="dk1"/>
                </a:solidFill>
                <a:latin typeface="Arial"/>
                <a:ea typeface="Arial"/>
                <a:cs typeface="Arial"/>
                <a:sym typeface="Arial"/>
              </a:rPr>
              <a:t>neranena</a:t>
            </a:r>
            <a:r>
              <a:rPr lang="en-US" sz="3200" b="0" i="0" u="none" strike="noStrike" cap="none" baseline="0" dirty="0">
                <a:solidFill>
                  <a:schemeClr val="dk1"/>
                </a:solidFill>
                <a:latin typeface="Arial"/>
                <a:ea typeface="Arial"/>
                <a:cs typeface="Arial"/>
                <a:sym typeface="Arial"/>
              </a:rPr>
              <a:t>, </a:t>
            </a:r>
            <a:r>
              <a:rPr lang="en-US" sz="3200" b="0" i="0" u="none" strike="noStrike" cap="none" baseline="0" dirty="0" err="1">
                <a:solidFill>
                  <a:schemeClr val="dk1"/>
                </a:solidFill>
                <a:latin typeface="Arial"/>
                <a:ea typeface="Arial"/>
                <a:cs typeface="Arial"/>
                <a:sym typeface="Arial"/>
              </a:rPr>
              <a:t>hava</a:t>
            </a:r>
            <a:r>
              <a:rPr lang="en-US" sz="3200" b="0" i="0" u="none" strike="noStrike" cap="none" baseline="0" dirty="0">
                <a:solidFill>
                  <a:schemeClr val="dk1"/>
                </a:solidFill>
                <a:latin typeface="Arial"/>
                <a:ea typeface="Arial"/>
                <a:cs typeface="Arial"/>
                <a:sym typeface="Arial"/>
              </a:rPr>
              <a:t> </a:t>
            </a:r>
            <a:r>
              <a:rPr lang="en-US" sz="3200" b="0" i="0" u="none" strike="noStrike" cap="none" baseline="0" dirty="0" err="1">
                <a:solidFill>
                  <a:schemeClr val="dk1"/>
                </a:solidFill>
                <a:latin typeface="Arial"/>
                <a:ea typeface="Arial"/>
                <a:cs typeface="Arial"/>
                <a:sym typeface="Arial"/>
              </a:rPr>
              <a:t>neranena</a:t>
            </a:r>
            <a:r>
              <a:rPr lang="en-US" sz="3200" b="0" i="0" u="none" strike="noStrike" cap="none" baseline="0" dirty="0">
                <a:solidFill>
                  <a:schemeClr val="dk1"/>
                </a:solidFill>
                <a:latin typeface="Arial"/>
                <a:ea typeface="Arial"/>
                <a:cs typeface="Arial"/>
                <a:sym typeface="Arial"/>
              </a:rPr>
              <a:t/>
            </a:r>
            <a:br>
              <a:rPr lang="en-US" sz="3200" b="0" i="0" u="none" strike="noStrike" cap="none" baseline="0" dirty="0">
                <a:solidFill>
                  <a:schemeClr val="dk1"/>
                </a:solidFill>
                <a:latin typeface="Arial"/>
                <a:ea typeface="Arial"/>
                <a:cs typeface="Arial"/>
                <a:sym typeface="Arial"/>
              </a:rPr>
            </a:br>
            <a:r>
              <a:rPr lang="en-US" sz="3200" b="0" i="0" u="none" strike="noStrike" cap="none" baseline="0" dirty="0" err="1">
                <a:solidFill>
                  <a:schemeClr val="dk1"/>
                </a:solidFill>
                <a:latin typeface="Arial"/>
                <a:ea typeface="Arial"/>
                <a:cs typeface="Arial"/>
                <a:sym typeface="Arial"/>
              </a:rPr>
              <a:t>Hava</a:t>
            </a:r>
            <a:r>
              <a:rPr lang="en-US" sz="3200" b="0" i="0" u="none" strike="noStrike" cap="none" baseline="0" dirty="0">
                <a:solidFill>
                  <a:schemeClr val="dk1"/>
                </a:solidFill>
                <a:latin typeface="Arial"/>
                <a:ea typeface="Arial"/>
                <a:cs typeface="Arial"/>
                <a:sym typeface="Arial"/>
              </a:rPr>
              <a:t> </a:t>
            </a:r>
            <a:r>
              <a:rPr lang="en-US" sz="3200" b="0" i="0" u="none" strike="noStrike" cap="none" baseline="0" dirty="0" err="1">
                <a:solidFill>
                  <a:schemeClr val="dk1"/>
                </a:solidFill>
                <a:latin typeface="Arial"/>
                <a:ea typeface="Arial"/>
                <a:cs typeface="Arial"/>
                <a:sym typeface="Arial"/>
              </a:rPr>
              <a:t>neranena</a:t>
            </a:r>
            <a:r>
              <a:rPr lang="en-US" sz="3200" b="0" i="0" u="none" strike="noStrike" cap="none" baseline="0" dirty="0">
                <a:solidFill>
                  <a:schemeClr val="dk1"/>
                </a:solidFill>
                <a:latin typeface="Arial"/>
                <a:ea typeface="Arial"/>
                <a:cs typeface="Arial"/>
                <a:sym typeface="Arial"/>
              </a:rPr>
              <a:t> </a:t>
            </a:r>
            <a:r>
              <a:rPr lang="en-US" sz="3200" b="0" i="0" u="none" strike="noStrike" cap="none" baseline="0" dirty="0" err="1">
                <a:solidFill>
                  <a:schemeClr val="dk1"/>
                </a:solidFill>
                <a:latin typeface="Arial"/>
                <a:ea typeface="Arial"/>
                <a:cs typeface="Arial"/>
                <a:sym typeface="Arial"/>
              </a:rPr>
              <a:t>venis'meha</a:t>
            </a:r>
            <a:endParaRPr lang="en-US" sz="3200" b="0" i="0" u="none" strike="noStrike" cap="none" baseline="0" dirty="0">
              <a:solidFill>
                <a:schemeClr val="dk1"/>
              </a:solidFill>
              <a:latin typeface="Arial"/>
              <a:ea typeface="Arial"/>
              <a:cs typeface="Arial"/>
              <a:sym typeface="Arial"/>
            </a:endParaRPr>
          </a:p>
          <a:p>
            <a:pPr marL="0" marR="0" lvl="0" indent="0" algn="ctr" rtl="0">
              <a:lnSpc>
                <a:spcPct val="90000"/>
              </a:lnSpc>
              <a:spcBef>
                <a:spcPts val="0"/>
              </a:spcBef>
              <a:spcAft>
                <a:spcPts val="0"/>
              </a:spcAft>
              <a:buClr>
                <a:schemeClr val="dk1"/>
              </a:buClr>
              <a:buSzPct val="25000"/>
              <a:buFont typeface="Arial"/>
              <a:buNone/>
            </a:pPr>
            <a:r>
              <a:rPr lang="en-US" sz="3200" b="0" i="0" u="none" strike="noStrike" cap="none" baseline="0" dirty="0">
                <a:solidFill>
                  <a:schemeClr val="dk1"/>
                </a:solidFill>
                <a:latin typeface="Arial"/>
                <a:ea typeface="Arial"/>
                <a:cs typeface="Arial"/>
                <a:sym typeface="Arial"/>
              </a:rPr>
              <a:t/>
            </a:r>
            <a:br>
              <a:rPr lang="en-US" sz="3200" b="0" i="0" u="none" strike="noStrike" cap="none" baseline="0" dirty="0">
                <a:solidFill>
                  <a:schemeClr val="dk1"/>
                </a:solidFill>
                <a:latin typeface="Arial"/>
                <a:ea typeface="Arial"/>
                <a:cs typeface="Arial"/>
                <a:sym typeface="Arial"/>
              </a:rPr>
            </a:br>
            <a:r>
              <a:rPr lang="en-US" sz="3200" b="0" i="0" u="none" strike="noStrike" cap="none" baseline="0" dirty="0" err="1">
                <a:solidFill>
                  <a:schemeClr val="dk1"/>
                </a:solidFill>
                <a:latin typeface="Arial"/>
                <a:ea typeface="Arial"/>
                <a:cs typeface="Arial"/>
                <a:sym typeface="Arial"/>
              </a:rPr>
              <a:t>Uru</a:t>
            </a:r>
            <a:r>
              <a:rPr lang="en-US" sz="3200" b="0" i="0" u="none" strike="noStrike" cap="none" baseline="0" dirty="0">
                <a:solidFill>
                  <a:schemeClr val="dk1"/>
                </a:solidFill>
                <a:latin typeface="Arial"/>
                <a:ea typeface="Arial"/>
                <a:cs typeface="Arial"/>
                <a:sym typeface="Arial"/>
              </a:rPr>
              <a:t>, </a:t>
            </a:r>
            <a:r>
              <a:rPr lang="en-US" sz="3200" b="0" i="0" u="none" strike="noStrike" cap="none" baseline="0" dirty="0" err="1">
                <a:solidFill>
                  <a:schemeClr val="dk1"/>
                </a:solidFill>
                <a:latin typeface="Arial"/>
                <a:ea typeface="Arial"/>
                <a:cs typeface="Arial"/>
                <a:sym typeface="Arial"/>
              </a:rPr>
              <a:t>uru</a:t>
            </a:r>
            <a:r>
              <a:rPr lang="en-US" sz="3200" b="0" i="0" u="none" strike="noStrike" cap="none" baseline="0" dirty="0">
                <a:solidFill>
                  <a:schemeClr val="dk1"/>
                </a:solidFill>
                <a:latin typeface="Arial"/>
                <a:ea typeface="Arial"/>
                <a:cs typeface="Arial"/>
                <a:sym typeface="Arial"/>
              </a:rPr>
              <a:t> </a:t>
            </a:r>
            <a:r>
              <a:rPr lang="en-US" sz="3200" b="0" i="0" u="none" strike="noStrike" cap="none" baseline="0" dirty="0" err="1">
                <a:solidFill>
                  <a:schemeClr val="dk1"/>
                </a:solidFill>
                <a:latin typeface="Arial"/>
                <a:ea typeface="Arial"/>
                <a:cs typeface="Arial"/>
                <a:sym typeface="Arial"/>
              </a:rPr>
              <a:t>ahim</a:t>
            </a:r>
            <a:r>
              <a:rPr lang="en-US" sz="3200" b="0" i="0" u="none" strike="noStrike" cap="none" baseline="0" dirty="0">
                <a:solidFill>
                  <a:schemeClr val="dk1"/>
                </a:solidFill>
                <a:latin typeface="Arial"/>
                <a:ea typeface="Arial"/>
                <a:cs typeface="Arial"/>
                <a:sym typeface="Arial"/>
              </a:rPr>
              <a:t/>
            </a:r>
            <a:br>
              <a:rPr lang="en-US" sz="3200" b="0" i="0" u="none" strike="noStrike" cap="none" baseline="0" dirty="0">
                <a:solidFill>
                  <a:schemeClr val="dk1"/>
                </a:solidFill>
                <a:latin typeface="Arial"/>
                <a:ea typeface="Arial"/>
                <a:cs typeface="Arial"/>
                <a:sym typeface="Arial"/>
              </a:rPr>
            </a:br>
            <a:r>
              <a:rPr lang="en-US" sz="3200" b="0" i="0" u="none" strike="noStrike" cap="none" baseline="0" dirty="0">
                <a:solidFill>
                  <a:schemeClr val="dk1"/>
                </a:solidFill>
                <a:latin typeface="Arial"/>
                <a:ea typeface="Arial"/>
                <a:cs typeface="Arial"/>
                <a:sym typeface="Arial"/>
              </a:rPr>
              <a:t>Ur </a:t>
            </a:r>
            <a:r>
              <a:rPr lang="en-US" sz="3200" b="0" i="0" u="none" strike="noStrike" cap="none" baseline="0" dirty="0" err="1">
                <a:solidFill>
                  <a:schemeClr val="dk1"/>
                </a:solidFill>
                <a:latin typeface="Arial"/>
                <a:ea typeface="Arial"/>
                <a:cs typeface="Arial"/>
                <a:sym typeface="Arial"/>
              </a:rPr>
              <a:t>ahim</a:t>
            </a:r>
            <a:r>
              <a:rPr lang="en-US" sz="3200" b="0" i="0" u="none" strike="noStrike" cap="none" baseline="0" dirty="0">
                <a:solidFill>
                  <a:schemeClr val="dk1"/>
                </a:solidFill>
                <a:latin typeface="Arial"/>
                <a:ea typeface="Arial"/>
                <a:cs typeface="Arial"/>
                <a:sym typeface="Arial"/>
              </a:rPr>
              <a:t> </a:t>
            </a:r>
            <a:r>
              <a:rPr lang="en-US" sz="3200" b="0" i="0" u="none" strike="noStrike" cap="none" baseline="0" dirty="0" err="1">
                <a:solidFill>
                  <a:schemeClr val="dk1"/>
                </a:solidFill>
                <a:latin typeface="Arial"/>
                <a:ea typeface="Arial"/>
                <a:cs typeface="Arial"/>
                <a:sym typeface="Arial"/>
              </a:rPr>
              <a:t>belev</a:t>
            </a:r>
            <a:r>
              <a:rPr lang="en-US" sz="3200" b="0" i="0" u="none" strike="noStrike" cap="none" baseline="0" dirty="0">
                <a:solidFill>
                  <a:schemeClr val="dk1"/>
                </a:solidFill>
                <a:latin typeface="Arial"/>
                <a:ea typeface="Arial"/>
                <a:cs typeface="Arial"/>
                <a:sym typeface="Arial"/>
              </a:rPr>
              <a:t> </a:t>
            </a:r>
            <a:r>
              <a:rPr lang="en-US" sz="3200" b="0" i="0" u="none" strike="noStrike" cap="none" baseline="0" dirty="0" err="1">
                <a:solidFill>
                  <a:schemeClr val="dk1"/>
                </a:solidFill>
                <a:latin typeface="Arial"/>
                <a:ea typeface="Arial"/>
                <a:cs typeface="Arial"/>
                <a:sym typeface="Arial"/>
              </a:rPr>
              <a:t>same'ah</a:t>
            </a:r>
            <a:r>
              <a:rPr lang="en-US" sz="3200" b="0" i="0" u="none" strike="noStrike" cap="none" baseline="0" dirty="0">
                <a:solidFill>
                  <a:schemeClr val="dk1"/>
                </a:solidFill>
                <a:latin typeface="Arial"/>
                <a:ea typeface="Arial"/>
                <a:cs typeface="Arial"/>
                <a:sym typeface="Arial"/>
              </a:rPr>
              <a:t> (2x)</a:t>
            </a:r>
          </a:p>
          <a:p>
            <a:pPr marL="0" marR="0" lvl="0" indent="0" algn="ctr" rtl="0">
              <a:lnSpc>
                <a:spcPct val="90000"/>
              </a:lnSpc>
              <a:spcBef>
                <a:spcPts val="640"/>
              </a:spcBef>
              <a:spcAft>
                <a:spcPts val="0"/>
              </a:spcAft>
              <a:buClr>
                <a:schemeClr val="dk1"/>
              </a:buClr>
              <a:buSzPct val="25000"/>
              <a:buFont typeface="Arial"/>
              <a:buNone/>
            </a:pPr>
            <a:r>
              <a:rPr lang="en-US" sz="3200" b="0" i="0" u="none" strike="noStrike" cap="none" baseline="0" dirty="0">
                <a:solidFill>
                  <a:schemeClr val="dk1"/>
                </a:solidFill>
                <a:latin typeface="Arial"/>
                <a:ea typeface="Arial"/>
                <a:cs typeface="Arial"/>
                <a:sym typeface="Arial"/>
              </a:rPr>
              <a:t>Ur </a:t>
            </a:r>
            <a:r>
              <a:rPr lang="en-US" sz="3200" b="0" i="0" u="none" strike="noStrike" cap="none" baseline="0" dirty="0" err="1">
                <a:solidFill>
                  <a:schemeClr val="dk1"/>
                </a:solidFill>
                <a:latin typeface="Arial"/>
                <a:ea typeface="Arial"/>
                <a:cs typeface="Arial"/>
                <a:sym typeface="Arial"/>
              </a:rPr>
              <a:t>ahim</a:t>
            </a:r>
            <a:r>
              <a:rPr lang="en-US" sz="3200" b="0" i="0" u="none" strike="noStrike" cap="none" baseline="0" dirty="0">
                <a:solidFill>
                  <a:schemeClr val="dk1"/>
                </a:solidFill>
                <a:latin typeface="Arial"/>
                <a:ea typeface="Arial"/>
                <a:cs typeface="Arial"/>
                <a:sym typeface="Arial"/>
              </a:rPr>
              <a:t> </a:t>
            </a:r>
            <a:r>
              <a:rPr lang="en-US" sz="3200" b="0" i="0" u="none" strike="noStrike" cap="none" baseline="0" dirty="0" err="1">
                <a:solidFill>
                  <a:schemeClr val="dk1"/>
                </a:solidFill>
                <a:latin typeface="Arial"/>
                <a:ea typeface="Arial"/>
                <a:cs typeface="Arial"/>
                <a:sym typeface="Arial"/>
              </a:rPr>
              <a:t>belev</a:t>
            </a:r>
            <a:r>
              <a:rPr lang="en-US" sz="3200" b="0" i="0" u="none" strike="noStrike" cap="none" baseline="0" dirty="0">
                <a:solidFill>
                  <a:schemeClr val="dk1"/>
                </a:solidFill>
                <a:latin typeface="Arial"/>
                <a:ea typeface="Arial"/>
                <a:cs typeface="Arial"/>
                <a:sym typeface="Arial"/>
              </a:rPr>
              <a:t> </a:t>
            </a:r>
            <a:r>
              <a:rPr lang="en-US" sz="3200" b="0" i="0" u="none" strike="noStrike" cap="none" baseline="0" dirty="0" err="1">
                <a:solidFill>
                  <a:schemeClr val="dk1"/>
                </a:solidFill>
                <a:latin typeface="Arial"/>
                <a:ea typeface="Arial"/>
                <a:cs typeface="Arial"/>
                <a:sym typeface="Arial"/>
              </a:rPr>
              <a:t>same'ah</a:t>
            </a:r>
            <a:r>
              <a:rPr lang="en-US" sz="3200" b="0" i="0" u="none" strike="noStrike" cap="none" baseline="0" dirty="0">
                <a:solidFill>
                  <a:schemeClr val="dk1"/>
                </a:solidFill>
                <a:latin typeface="Arial"/>
                <a:ea typeface="Arial"/>
                <a:cs typeface="Arial"/>
                <a:sym typeface="Arial"/>
              </a:rPr>
              <a:t> (2x - higher)</a:t>
            </a:r>
          </a:p>
          <a:p>
            <a:pPr marL="0" marR="0" lvl="0" indent="0" algn="ctr" rtl="0">
              <a:lnSpc>
                <a:spcPct val="90000"/>
              </a:lnSpc>
              <a:spcBef>
                <a:spcPts val="640"/>
              </a:spcBef>
              <a:spcAft>
                <a:spcPts val="0"/>
              </a:spcAft>
              <a:buClr>
                <a:schemeClr val="dk1"/>
              </a:buClr>
              <a:buSzPct val="25000"/>
              <a:buFont typeface="Arial"/>
              <a:buNone/>
            </a:pPr>
            <a:r>
              <a:rPr lang="en-US" sz="3200" b="0" i="0" u="none" strike="noStrike" cap="none" baseline="0" dirty="0">
                <a:solidFill>
                  <a:schemeClr val="dk1"/>
                </a:solidFill>
                <a:latin typeface="Arial"/>
                <a:ea typeface="Arial"/>
                <a:cs typeface="Arial"/>
                <a:sym typeface="Arial"/>
              </a:rPr>
              <a:t>Ur </a:t>
            </a:r>
            <a:r>
              <a:rPr lang="en-US" sz="3200" b="0" i="0" u="none" strike="noStrike" cap="none" baseline="0" dirty="0" err="1">
                <a:solidFill>
                  <a:schemeClr val="dk1"/>
                </a:solidFill>
                <a:latin typeface="Arial"/>
                <a:ea typeface="Arial"/>
                <a:cs typeface="Arial"/>
                <a:sym typeface="Arial"/>
              </a:rPr>
              <a:t>ahim</a:t>
            </a:r>
            <a:r>
              <a:rPr lang="en-US" sz="3200" b="0" i="0" u="none" strike="noStrike" cap="none" baseline="0" dirty="0">
                <a:solidFill>
                  <a:schemeClr val="dk1"/>
                </a:solidFill>
                <a:latin typeface="Arial"/>
                <a:ea typeface="Arial"/>
                <a:cs typeface="Arial"/>
                <a:sym typeface="Arial"/>
              </a:rPr>
              <a:t> ur </a:t>
            </a:r>
            <a:r>
              <a:rPr lang="en-US" sz="3200" b="0" i="0" u="none" strike="noStrike" cap="none" baseline="0" dirty="0" err="1">
                <a:solidFill>
                  <a:schemeClr val="dk1"/>
                </a:solidFill>
                <a:latin typeface="Arial"/>
                <a:ea typeface="Arial"/>
                <a:cs typeface="Arial"/>
                <a:sym typeface="Arial"/>
              </a:rPr>
              <a:t>ahim</a:t>
            </a:r>
            <a:r>
              <a:rPr lang="en-US" sz="3200" b="0" i="0" u="none" strike="noStrike" cap="none" baseline="0" dirty="0">
                <a:solidFill>
                  <a:schemeClr val="dk1"/>
                </a:solidFill>
                <a:latin typeface="Arial"/>
                <a:ea typeface="Arial"/>
                <a:cs typeface="Arial"/>
                <a:sym typeface="Arial"/>
              </a:rPr>
              <a:t> (2 beats) </a:t>
            </a:r>
            <a:r>
              <a:rPr lang="en-US" sz="3200" b="0" i="0" u="none" strike="noStrike" cap="none" baseline="0" dirty="0" err="1">
                <a:solidFill>
                  <a:schemeClr val="dk1"/>
                </a:solidFill>
                <a:latin typeface="Arial"/>
                <a:ea typeface="Arial"/>
                <a:cs typeface="Arial"/>
                <a:sym typeface="Arial"/>
              </a:rPr>
              <a:t>belev</a:t>
            </a:r>
            <a:r>
              <a:rPr lang="en-US" sz="3200" b="0" i="0" u="none" strike="noStrike" cap="none" baseline="0" dirty="0">
                <a:solidFill>
                  <a:schemeClr val="dk1"/>
                </a:solidFill>
                <a:latin typeface="Arial"/>
                <a:ea typeface="Arial"/>
                <a:cs typeface="Arial"/>
                <a:sym typeface="Arial"/>
              </a:rPr>
              <a:t> </a:t>
            </a:r>
            <a:r>
              <a:rPr lang="en-US" sz="3200" b="0" i="0" u="none" strike="noStrike" cap="none" baseline="0" dirty="0" err="1" smtClean="0">
                <a:solidFill>
                  <a:schemeClr val="dk1"/>
                </a:solidFill>
                <a:latin typeface="Arial"/>
                <a:ea typeface="Arial"/>
                <a:cs typeface="Arial"/>
                <a:sym typeface="Arial"/>
              </a:rPr>
              <a:t>same'ah</a:t>
            </a:r>
            <a:endParaRPr lang="en-US" sz="3200" b="0" i="0" u="none" strike="noStrike" cap="none" baseline="0" dirty="0" smtClean="0">
              <a:solidFill>
                <a:schemeClr val="dk1"/>
              </a:solidFill>
              <a:latin typeface="Arial"/>
              <a:ea typeface="Arial"/>
              <a:cs typeface="Arial"/>
              <a:sym typeface="Arial"/>
            </a:endParaRPr>
          </a:p>
          <a:p>
            <a:pPr marL="0" lvl="0" indent="0" algn="ctr">
              <a:spcBef>
                <a:spcPts val="0"/>
              </a:spcBef>
              <a:buClr>
                <a:prstClr val="black"/>
              </a:buClr>
              <a:buSzPct val="25000"/>
              <a:buNone/>
            </a:pPr>
            <a:endParaRPr lang="en-US" sz="1800" i="1" dirty="0" smtClean="0">
              <a:solidFill>
                <a:prstClr val="black"/>
              </a:solidFill>
            </a:endParaRPr>
          </a:p>
          <a:p>
            <a:pPr marL="0" lvl="0" indent="0" algn="ctr">
              <a:spcBef>
                <a:spcPts val="0"/>
              </a:spcBef>
              <a:buClr>
                <a:prstClr val="black"/>
              </a:buClr>
              <a:buSzPct val="25000"/>
              <a:buNone/>
            </a:pPr>
            <a:r>
              <a:rPr lang="en-US" sz="1800" i="1" dirty="0" smtClean="0">
                <a:solidFill>
                  <a:prstClr val="black"/>
                </a:solidFill>
              </a:rPr>
              <a:t>Let </a:t>
            </a:r>
            <a:r>
              <a:rPr lang="en-US" sz="1800" i="1" dirty="0">
                <a:solidFill>
                  <a:prstClr val="black"/>
                </a:solidFill>
              </a:rPr>
              <a:t>us rejoice, let us rejoice, Let us rejoice and be glad; Let us sing, let us sing, Let us sing and be glad; Awaken, awaken brethren, Awaken brethren with a cheerful heart.</a:t>
            </a:r>
          </a:p>
          <a:p>
            <a:pPr marL="0" marR="0" lvl="0" indent="0" algn="ctr" rtl="0">
              <a:lnSpc>
                <a:spcPct val="90000"/>
              </a:lnSpc>
              <a:spcBef>
                <a:spcPts val="640"/>
              </a:spcBef>
              <a:spcAft>
                <a:spcPts val="0"/>
              </a:spcAft>
              <a:buClr>
                <a:schemeClr val="dk1"/>
              </a:buClr>
              <a:buSzPct val="25000"/>
              <a:buFont typeface="Arial"/>
              <a:buNone/>
            </a:pPr>
            <a:endParaRPr lang="en-US" sz="3200" b="0" i="0" u="none" strike="noStrike" cap="none" baseline="0" dirty="0" smtClean="0">
              <a:solidFill>
                <a:schemeClr val="dk1"/>
              </a:solidFill>
              <a:latin typeface="Arial"/>
              <a:ea typeface="Arial"/>
              <a:cs typeface="Arial"/>
              <a:sym typeface="Arial"/>
            </a:endParaRPr>
          </a:p>
          <a:p>
            <a:pPr marL="0" marR="0" lvl="0" indent="0" algn="ctr" rtl="0">
              <a:lnSpc>
                <a:spcPct val="90000"/>
              </a:lnSpc>
              <a:spcBef>
                <a:spcPts val="640"/>
              </a:spcBef>
              <a:spcAft>
                <a:spcPts val="0"/>
              </a:spcAft>
              <a:buClr>
                <a:schemeClr val="dk1"/>
              </a:buClr>
              <a:buFont typeface="Arial"/>
              <a:buNone/>
            </a:pPr>
            <a:endParaRPr sz="3200" b="0" i="0" u="none" strike="noStrike" cap="none" baseline="0" dirty="0">
              <a:solidFill>
                <a:schemeClr val="dk1"/>
              </a:solidFill>
              <a:latin typeface="Arial"/>
              <a:ea typeface="Arial"/>
              <a:cs typeface="Arial"/>
              <a:sym typeface="Arial"/>
            </a:endParaRPr>
          </a:p>
          <a:p>
            <a:pPr marL="0" marR="0" lvl="0" indent="0" algn="ctr" rtl="0">
              <a:lnSpc>
                <a:spcPct val="90000"/>
              </a:lnSpc>
              <a:spcBef>
                <a:spcPts val="640"/>
              </a:spcBef>
              <a:spcAft>
                <a:spcPts val="0"/>
              </a:spcAft>
              <a:buClr>
                <a:schemeClr val="dk1"/>
              </a:buClr>
              <a:buFont typeface="Arial"/>
              <a:buNone/>
            </a:pPr>
            <a:endParaRPr sz="3200" b="0" i="0" u="none" strike="noStrike" cap="none" baseline="0" dirty="0">
              <a:solidFill>
                <a:schemeClr val="dk1"/>
              </a:solidFill>
              <a:latin typeface="Arial"/>
              <a:ea typeface="Arial"/>
              <a:cs typeface="Arial"/>
              <a:sym typeface="Arial"/>
            </a:endParaRPr>
          </a:p>
          <a:p>
            <a:pPr marL="0" marR="0" lvl="0" indent="0" algn="l" rtl="0">
              <a:spcBef>
                <a:spcPts val="0"/>
              </a:spcBef>
              <a:buNone/>
            </a:pPr>
            <a:endParaRPr sz="3200" b="0" i="0" u="none" strike="noStrike" cap="none" baseline="0" dirty="0">
              <a:solidFill>
                <a:schemeClr val="dk1"/>
              </a:solidFill>
              <a:latin typeface="Arial"/>
              <a:ea typeface="Arial"/>
              <a:cs typeface="Arial"/>
              <a:sym typeface="Arial"/>
            </a:endParaRPr>
          </a:p>
        </p:txBody>
      </p:sp>
      <p:sp>
        <p:nvSpPr>
          <p:cNvPr id="471" name="Shape 471"/>
          <p:cNvSpPr txBox="1"/>
          <p:nvPr/>
        </p:nvSpPr>
        <p:spPr>
          <a:xfrm>
            <a:off x="7877200" y="6488100"/>
            <a:ext cx="1311000"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kern="0">
                <a:solidFill>
                  <a:srgbClr val="000000"/>
                </a:solidFill>
                <a:cs typeface="Arial"/>
                <a:sym typeface="Arial"/>
                <a:rtl val="0"/>
              </a:rPr>
              <a:t>C</a:t>
            </a:r>
            <a:r>
              <a:rPr lang="en-US" kern="0">
                <a:solidFill>
                  <a:srgbClr val="000000"/>
                </a:solidFill>
                <a:ea typeface="Arial"/>
                <a:cs typeface="Arial"/>
                <a:sym typeface="Arial"/>
                <a:rtl val="0"/>
              </a:rPr>
              <a:t> Major</a:t>
            </a:r>
          </a:p>
        </p:txBody>
      </p:sp>
    </p:spTree>
    <p:extLst>
      <p:ext uri="{BB962C8B-B14F-4D97-AF65-F5344CB8AC3E}">
        <p14:creationId xmlns:p14="http://schemas.microsoft.com/office/powerpoint/2010/main" val="196775189"/>
      </p:ext>
    </p:extLst>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sp>
        <p:nvSpPr>
          <p:cNvPr id="478" name="Shape 478"/>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sp>
        <p:nvSpPr>
          <p:cNvPr id="479" name="Shape 479"/>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pic>
        <p:nvPicPr>
          <p:cNvPr id="480" name="Shape 480"/>
          <p:cNvPicPr preferRelativeResize="0"/>
          <p:nvPr/>
        </p:nvPicPr>
        <p:blipFill>
          <a:blip r:embed="rId3">
            <a:alphaModFix/>
          </a:blip>
          <a:stretch>
            <a:fillRect/>
          </a:stretch>
        </p:blipFill>
        <p:spPr>
          <a:xfrm>
            <a:off x="0" y="212891"/>
            <a:ext cx="9144001" cy="6432218"/>
          </a:xfrm>
          <a:prstGeom prst="rect">
            <a:avLst/>
          </a:prstGeom>
          <a:noFill/>
          <a:ln>
            <a:noFill/>
          </a:ln>
        </p:spPr>
      </p:pic>
    </p:spTree>
    <p:extLst>
      <p:ext uri="{BB962C8B-B14F-4D97-AF65-F5344CB8AC3E}">
        <p14:creationId xmlns:p14="http://schemas.microsoft.com/office/powerpoint/2010/main" val="1010277070"/>
      </p:ext>
    </p:extLst>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Shape 486"/>
          <p:cNvPicPr preferRelativeResize="0"/>
          <p:nvPr/>
        </p:nvPicPr>
        <p:blipFill>
          <a:blip r:embed="rId3">
            <a:alphaModFix/>
          </a:blip>
          <a:stretch>
            <a:fillRect/>
          </a:stretch>
        </p:blipFill>
        <p:spPr>
          <a:xfrm>
            <a:off x="0" y="67830"/>
            <a:ext cx="9143999" cy="6722338"/>
          </a:xfrm>
          <a:prstGeom prst="rect">
            <a:avLst/>
          </a:prstGeom>
          <a:noFill/>
          <a:ln>
            <a:noFill/>
          </a:ln>
        </p:spPr>
      </p:pic>
    </p:spTree>
    <p:extLst>
      <p:ext uri="{BB962C8B-B14F-4D97-AF65-F5344CB8AC3E}">
        <p14:creationId xmlns:p14="http://schemas.microsoft.com/office/powerpoint/2010/main" val="524926186"/>
      </p:ext>
    </p:extLst>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Shape 491"/>
          <p:cNvPicPr preferRelativeResize="0"/>
          <p:nvPr/>
        </p:nvPicPr>
        <p:blipFill>
          <a:blip r:embed="rId3">
            <a:alphaModFix/>
          </a:blip>
          <a:stretch>
            <a:fillRect/>
          </a:stretch>
        </p:blipFill>
        <p:spPr>
          <a:xfrm>
            <a:off x="0" y="98827"/>
            <a:ext cx="9143998" cy="6660345"/>
          </a:xfrm>
          <a:prstGeom prst="rect">
            <a:avLst/>
          </a:prstGeom>
          <a:noFill/>
          <a:ln>
            <a:noFill/>
          </a:ln>
        </p:spPr>
      </p:pic>
    </p:spTree>
    <p:extLst>
      <p:ext uri="{BB962C8B-B14F-4D97-AF65-F5344CB8AC3E}">
        <p14:creationId xmlns:p14="http://schemas.microsoft.com/office/powerpoint/2010/main" val="3066624090"/>
      </p:ext>
    </p:extLst>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Shape 497"/>
          <p:cNvPicPr preferRelativeResize="0"/>
          <p:nvPr/>
        </p:nvPicPr>
        <p:blipFill>
          <a:blip r:embed="rId3">
            <a:alphaModFix/>
          </a:blip>
          <a:stretch>
            <a:fillRect/>
          </a:stretch>
        </p:blipFill>
        <p:spPr>
          <a:xfrm>
            <a:off x="0" y="63386"/>
            <a:ext cx="9143999" cy="6731226"/>
          </a:xfrm>
          <a:prstGeom prst="rect">
            <a:avLst/>
          </a:prstGeom>
          <a:noFill/>
          <a:ln>
            <a:noFill/>
          </a:ln>
        </p:spPr>
      </p:pic>
    </p:spTree>
    <p:extLst>
      <p:ext uri="{BB962C8B-B14F-4D97-AF65-F5344CB8AC3E}">
        <p14:creationId xmlns:p14="http://schemas.microsoft.com/office/powerpoint/2010/main" val="3214086931"/>
      </p:ext>
    </p:extLst>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a:blip r:embed="rId3">
            <a:alphaModFix/>
          </a:blip>
          <a:stretch>
            <a:fillRect/>
          </a:stretch>
        </p:blipFill>
        <p:spPr>
          <a:xfrm>
            <a:off x="0" y="76738"/>
            <a:ext cx="9143998" cy="6704522"/>
          </a:xfrm>
          <a:prstGeom prst="rect">
            <a:avLst/>
          </a:prstGeom>
          <a:noFill/>
          <a:ln>
            <a:noFill/>
          </a:ln>
        </p:spPr>
      </p:pic>
    </p:spTree>
    <p:extLst>
      <p:ext uri="{BB962C8B-B14F-4D97-AF65-F5344CB8AC3E}">
        <p14:creationId xmlns:p14="http://schemas.microsoft.com/office/powerpoint/2010/main" val="4148305175"/>
      </p:ext>
    </p:extLst>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body" idx="4294967295"/>
          </p:nvPr>
        </p:nvSpPr>
        <p:spPr>
          <a:xfrm>
            <a:off x="457200" y="228600"/>
            <a:ext cx="8229600" cy="6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200" b="1" i="0" u="none" strike="noStrike" cap="none" baseline="0">
                <a:solidFill>
                  <a:schemeClr val="dk1"/>
                </a:solidFill>
                <a:latin typeface="Arial"/>
                <a:ea typeface="Arial"/>
                <a:cs typeface="Arial"/>
                <a:sym typeface="Arial"/>
              </a:rPr>
              <a:t>Hark the herald angels sing</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"Glory to the newborn King!</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Peace on earth and mercy mild</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God and sinners reconciled"</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Joyful, all ye nations rise</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Join the triumph of the skies</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With the angelic host proclaim:</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"Christ is born in Bethlehem"</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Hark! The herald angels sing</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"Glory to the newborn King!“ (Up)</a:t>
            </a:r>
          </a:p>
          <a:p>
            <a:pPr marL="0" marR="0" lvl="0" indent="0" algn="l" rtl="0">
              <a:spcBef>
                <a:spcPts val="0"/>
              </a:spcBef>
              <a:buNone/>
            </a:pPr>
            <a:endParaRPr sz="3200" b="0" i="0" u="none" strike="noStrike" cap="none" baseline="0">
              <a:solidFill>
                <a:schemeClr val="dk1"/>
              </a:solidFill>
              <a:latin typeface="Arial"/>
              <a:ea typeface="Arial"/>
              <a:cs typeface="Arial"/>
              <a:sym typeface="Arial"/>
            </a:endParaRPr>
          </a:p>
        </p:txBody>
      </p:sp>
      <p:sp>
        <p:nvSpPr>
          <p:cNvPr id="508" name="Shape 508"/>
          <p:cNvSpPr txBox="1"/>
          <p:nvPr/>
        </p:nvSpPr>
        <p:spPr>
          <a:xfrm>
            <a:off x="7929021" y="6488100"/>
            <a:ext cx="1184699"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kern="0">
                <a:solidFill>
                  <a:srgbClr val="000000"/>
                </a:solidFill>
                <a:cs typeface="Arial"/>
                <a:sym typeface="Arial"/>
                <a:rtl val="0"/>
              </a:rPr>
              <a:t>D</a:t>
            </a:r>
            <a:r>
              <a:rPr lang="en-US" kern="0">
                <a:solidFill>
                  <a:srgbClr val="000000"/>
                </a:solidFill>
                <a:ea typeface="Arial"/>
                <a:cs typeface="Arial"/>
                <a:sym typeface="Arial"/>
                <a:rtl val="0"/>
              </a:rPr>
              <a:t> Major</a:t>
            </a:r>
          </a:p>
        </p:txBody>
      </p:sp>
      <p:sp>
        <p:nvSpPr>
          <p:cNvPr id="509" name="Shape 509"/>
          <p:cNvSpPr txBox="1"/>
          <p:nvPr/>
        </p:nvSpPr>
        <p:spPr>
          <a:xfrm>
            <a:off x="3659749" y="6488100"/>
            <a:ext cx="1635599"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i="1" kern="0" dirty="0">
                <a:solidFill>
                  <a:srgbClr val="000000"/>
                </a:solidFill>
                <a:cs typeface="Arial"/>
                <a:sym typeface="Arial"/>
                <a:rtl val="0"/>
              </a:rPr>
              <a:t>Continued....</a:t>
            </a:r>
          </a:p>
        </p:txBody>
      </p:sp>
    </p:spTree>
    <p:extLst>
      <p:ext uri="{BB962C8B-B14F-4D97-AF65-F5344CB8AC3E}">
        <p14:creationId xmlns:p14="http://schemas.microsoft.com/office/powerpoint/2010/main" val="699951293"/>
      </p:ext>
    </p:extLst>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body" idx="4294967295"/>
          </p:nvPr>
        </p:nvSpPr>
        <p:spPr>
          <a:xfrm>
            <a:off x="457200" y="228600"/>
            <a:ext cx="8229600" cy="6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Christ by highest heav'n adored</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Christ the everlasting Lord!</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Late in time behold Him come</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Offspring of the favored one</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Veiled in flesh the Godhead see</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Hail the incarnate Deity</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Pleased as man with man to dwell</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Jesus, our Emmanuel</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Hark! The herald angels sing</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Arial"/>
                <a:ea typeface="Arial"/>
                <a:cs typeface="Arial"/>
                <a:sym typeface="Arial"/>
              </a:rPr>
              <a:t>"Glory to the newborn King!“ (Up)</a:t>
            </a:r>
          </a:p>
          <a:p>
            <a:pPr marL="0" marR="0" lvl="0" indent="0" algn="l" rtl="0">
              <a:spcBef>
                <a:spcPts val="0"/>
              </a:spcBef>
              <a:buNone/>
            </a:pPr>
            <a:endParaRPr sz="3200" b="0" i="0" u="none" strike="noStrike" cap="none" baseline="0">
              <a:solidFill>
                <a:schemeClr val="dk1"/>
              </a:solidFill>
              <a:latin typeface="Arial"/>
              <a:ea typeface="Arial"/>
              <a:cs typeface="Arial"/>
              <a:sym typeface="Arial"/>
            </a:endParaRPr>
          </a:p>
        </p:txBody>
      </p:sp>
      <p:sp>
        <p:nvSpPr>
          <p:cNvPr id="515" name="Shape 515"/>
          <p:cNvSpPr txBox="1"/>
          <p:nvPr/>
        </p:nvSpPr>
        <p:spPr>
          <a:xfrm>
            <a:off x="3659749" y="6488100"/>
            <a:ext cx="1635599"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i="1" kern="0">
                <a:solidFill>
                  <a:srgbClr val="000000"/>
                </a:solidFill>
                <a:cs typeface="Arial"/>
                <a:sym typeface="Arial"/>
                <a:rtl val="0"/>
              </a:rPr>
              <a:t>Continued....</a:t>
            </a:r>
          </a:p>
        </p:txBody>
      </p:sp>
    </p:spTree>
    <p:extLst>
      <p:ext uri="{BB962C8B-B14F-4D97-AF65-F5344CB8AC3E}">
        <p14:creationId xmlns:p14="http://schemas.microsoft.com/office/powerpoint/2010/main" val="2049659990"/>
      </p:ext>
    </p:extLst>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a:spLocks noGrp="1"/>
          </p:cNvSpPr>
          <p:nvPr>
            <p:ph type="body" idx="4294967295"/>
          </p:nvPr>
        </p:nvSpPr>
        <p:spPr>
          <a:xfrm>
            <a:off x="457200" y="228600"/>
            <a:ext cx="8229600" cy="6476999"/>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dk1"/>
              </a:buClr>
              <a:buSzPct val="25000"/>
              <a:buFont typeface="Arial"/>
              <a:buNone/>
            </a:pPr>
            <a:r>
              <a:rPr lang="en-US" sz="3000" b="0" i="0" u="none" strike="noStrike" cap="none" baseline="0">
                <a:solidFill>
                  <a:schemeClr val="dk1"/>
                </a:solidFill>
                <a:latin typeface="Arial"/>
                <a:ea typeface="Arial"/>
                <a:cs typeface="Arial"/>
                <a:sym typeface="Arial"/>
              </a:rPr>
              <a:t>Hail the heav'n-born Prince of Peace!</a:t>
            </a:r>
          </a:p>
          <a:p>
            <a:pPr marL="0" marR="0" lvl="0" indent="0" algn="ctr" rtl="0">
              <a:lnSpc>
                <a:spcPct val="90000"/>
              </a:lnSpc>
              <a:spcBef>
                <a:spcPts val="600"/>
              </a:spcBef>
              <a:spcAft>
                <a:spcPts val="0"/>
              </a:spcAft>
              <a:buClr>
                <a:schemeClr val="dk1"/>
              </a:buClr>
              <a:buSzPct val="25000"/>
              <a:buFont typeface="Arial"/>
              <a:buNone/>
            </a:pPr>
            <a:r>
              <a:rPr lang="en-US" sz="3000" b="0" i="0" u="none" strike="noStrike" cap="none" baseline="0">
                <a:solidFill>
                  <a:schemeClr val="dk1"/>
                </a:solidFill>
                <a:latin typeface="Arial"/>
                <a:ea typeface="Arial"/>
                <a:cs typeface="Arial"/>
                <a:sym typeface="Arial"/>
              </a:rPr>
              <a:t>Hail the Son of Righteousness!</a:t>
            </a:r>
          </a:p>
          <a:p>
            <a:pPr marL="0" marR="0" lvl="0" indent="0" algn="ctr" rtl="0">
              <a:lnSpc>
                <a:spcPct val="90000"/>
              </a:lnSpc>
              <a:spcBef>
                <a:spcPts val="600"/>
              </a:spcBef>
              <a:spcAft>
                <a:spcPts val="0"/>
              </a:spcAft>
              <a:buClr>
                <a:schemeClr val="dk1"/>
              </a:buClr>
              <a:buSzPct val="25000"/>
              <a:buFont typeface="Arial"/>
              <a:buNone/>
            </a:pPr>
            <a:r>
              <a:rPr lang="en-US" sz="3000" b="0" i="0" u="none" strike="noStrike" cap="none" baseline="0">
                <a:solidFill>
                  <a:schemeClr val="dk1"/>
                </a:solidFill>
                <a:latin typeface="Arial"/>
                <a:ea typeface="Arial"/>
                <a:cs typeface="Arial"/>
                <a:sym typeface="Arial"/>
              </a:rPr>
              <a:t>Light and life to all He brings</a:t>
            </a:r>
          </a:p>
          <a:p>
            <a:pPr marL="0" marR="0" lvl="0" indent="0" algn="ctr" rtl="0">
              <a:lnSpc>
                <a:spcPct val="90000"/>
              </a:lnSpc>
              <a:spcBef>
                <a:spcPts val="600"/>
              </a:spcBef>
              <a:spcAft>
                <a:spcPts val="0"/>
              </a:spcAft>
              <a:buClr>
                <a:schemeClr val="dk1"/>
              </a:buClr>
              <a:buSzPct val="25000"/>
              <a:buFont typeface="Arial"/>
              <a:buNone/>
            </a:pPr>
            <a:r>
              <a:rPr lang="en-US" sz="3000" b="0" i="0" u="none" strike="noStrike" cap="none" baseline="0">
                <a:solidFill>
                  <a:schemeClr val="dk1"/>
                </a:solidFill>
                <a:latin typeface="Arial"/>
                <a:ea typeface="Arial"/>
                <a:cs typeface="Arial"/>
                <a:sym typeface="Arial"/>
              </a:rPr>
              <a:t>Ris'n with healing in His wings</a:t>
            </a:r>
          </a:p>
          <a:p>
            <a:pPr marL="0" marR="0" lvl="0" indent="0" algn="ctr" rtl="0">
              <a:lnSpc>
                <a:spcPct val="90000"/>
              </a:lnSpc>
              <a:spcBef>
                <a:spcPts val="600"/>
              </a:spcBef>
              <a:spcAft>
                <a:spcPts val="0"/>
              </a:spcAft>
              <a:buClr>
                <a:schemeClr val="dk1"/>
              </a:buClr>
              <a:buSzPct val="25000"/>
              <a:buFont typeface="Arial"/>
              <a:buNone/>
            </a:pPr>
            <a:r>
              <a:rPr lang="en-US" sz="3000" b="0" i="0" u="none" strike="noStrike" cap="none" baseline="0">
                <a:solidFill>
                  <a:schemeClr val="dk1"/>
                </a:solidFill>
                <a:latin typeface="Arial"/>
                <a:ea typeface="Arial"/>
                <a:cs typeface="Arial"/>
                <a:sym typeface="Arial"/>
              </a:rPr>
              <a:t>Mild He lays His glory by</a:t>
            </a:r>
          </a:p>
          <a:p>
            <a:pPr marL="0" marR="0" lvl="0" indent="0" algn="ctr" rtl="0">
              <a:lnSpc>
                <a:spcPct val="90000"/>
              </a:lnSpc>
              <a:spcBef>
                <a:spcPts val="600"/>
              </a:spcBef>
              <a:spcAft>
                <a:spcPts val="0"/>
              </a:spcAft>
              <a:buClr>
                <a:schemeClr val="dk1"/>
              </a:buClr>
              <a:buSzPct val="25000"/>
              <a:buFont typeface="Arial"/>
              <a:buNone/>
            </a:pPr>
            <a:r>
              <a:rPr lang="en-US" sz="3000" b="0" i="0" u="none" strike="noStrike" cap="none" baseline="0">
                <a:solidFill>
                  <a:schemeClr val="dk1"/>
                </a:solidFill>
                <a:latin typeface="Arial"/>
                <a:ea typeface="Arial"/>
                <a:cs typeface="Arial"/>
                <a:sym typeface="Arial"/>
              </a:rPr>
              <a:t>Born that man no more may die</a:t>
            </a:r>
          </a:p>
          <a:p>
            <a:pPr marL="0" marR="0" lvl="0" indent="0" algn="ctr" rtl="0">
              <a:lnSpc>
                <a:spcPct val="90000"/>
              </a:lnSpc>
              <a:spcBef>
                <a:spcPts val="600"/>
              </a:spcBef>
              <a:spcAft>
                <a:spcPts val="0"/>
              </a:spcAft>
              <a:buClr>
                <a:schemeClr val="dk1"/>
              </a:buClr>
              <a:buSzPct val="25000"/>
              <a:buFont typeface="Arial"/>
              <a:buNone/>
            </a:pPr>
            <a:r>
              <a:rPr lang="en-US" sz="3000" b="0" i="0" u="none" strike="noStrike" cap="none" baseline="0">
                <a:solidFill>
                  <a:schemeClr val="dk1"/>
                </a:solidFill>
                <a:latin typeface="Arial"/>
                <a:ea typeface="Arial"/>
                <a:cs typeface="Arial"/>
                <a:sym typeface="Arial"/>
              </a:rPr>
              <a:t>Born to raise the sons of earth</a:t>
            </a:r>
          </a:p>
          <a:p>
            <a:pPr marL="0" marR="0" lvl="0" indent="0" algn="ctr" rtl="0">
              <a:lnSpc>
                <a:spcPct val="90000"/>
              </a:lnSpc>
              <a:spcBef>
                <a:spcPts val="600"/>
              </a:spcBef>
              <a:spcAft>
                <a:spcPts val="0"/>
              </a:spcAft>
              <a:buClr>
                <a:schemeClr val="dk1"/>
              </a:buClr>
              <a:buSzPct val="25000"/>
              <a:buFont typeface="Arial"/>
              <a:buNone/>
            </a:pPr>
            <a:r>
              <a:rPr lang="en-US" sz="3000" b="0" i="0" u="none" strike="noStrike" cap="none" baseline="0">
                <a:solidFill>
                  <a:schemeClr val="dk1"/>
                </a:solidFill>
                <a:latin typeface="Arial"/>
                <a:ea typeface="Arial"/>
                <a:cs typeface="Arial"/>
                <a:sym typeface="Arial"/>
              </a:rPr>
              <a:t>Born to give them second birth</a:t>
            </a:r>
          </a:p>
          <a:p>
            <a:pPr marL="0" marR="0" lvl="0" indent="0" algn="ctr" rtl="0">
              <a:lnSpc>
                <a:spcPct val="90000"/>
              </a:lnSpc>
              <a:spcBef>
                <a:spcPts val="600"/>
              </a:spcBef>
              <a:spcAft>
                <a:spcPts val="0"/>
              </a:spcAft>
              <a:buClr>
                <a:schemeClr val="dk1"/>
              </a:buClr>
              <a:buSzPct val="25000"/>
              <a:buFont typeface="Arial"/>
              <a:buNone/>
            </a:pPr>
            <a:r>
              <a:rPr lang="en-US" sz="3000" b="0" i="0" u="none" strike="noStrike" cap="none" baseline="0">
                <a:solidFill>
                  <a:schemeClr val="dk1"/>
                </a:solidFill>
                <a:latin typeface="Arial"/>
                <a:ea typeface="Arial"/>
                <a:cs typeface="Arial"/>
                <a:sym typeface="Arial"/>
              </a:rPr>
              <a:t>Hark! The herald angels sing</a:t>
            </a:r>
          </a:p>
          <a:p>
            <a:pPr marL="0" marR="0" lvl="0" indent="0" algn="ctr" rtl="0">
              <a:lnSpc>
                <a:spcPct val="90000"/>
              </a:lnSpc>
              <a:spcBef>
                <a:spcPts val="600"/>
              </a:spcBef>
              <a:spcAft>
                <a:spcPts val="0"/>
              </a:spcAft>
              <a:buClr>
                <a:schemeClr val="dk1"/>
              </a:buClr>
              <a:buSzPct val="25000"/>
              <a:buFont typeface="Arial"/>
              <a:buNone/>
            </a:pPr>
            <a:r>
              <a:rPr lang="en-US" sz="3000" b="0" i="0" u="none" strike="noStrike" cap="none" baseline="0">
                <a:solidFill>
                  <a:schemeClr val="dk1"/>
                </a:solidFill>
                <a:latin typeface="Arial"/>
                <a:ea typeface="Arial"/>
                <a:cs typeface="Arial"/>
                <a:sym typeface="Arial"/>
              </a:rPr>
              <a:t>"Glory to the newborn King!“ (Up) </a:t>
            </a:r>
          </a:p>
          <a:p>
            <a:pPr marL="0" marR="0" lvl="0" indent="0" algn="ctr" rtl="0">
              <a:lnSpc>
                <a:spcPct val="90000"/>
              </a:lnSpc>
              <a:spcBef>
                <a:spcPts val="600"/>
              </a:spcBef>
              <a:spcAft>
                <a:spcPts val="0"/>
              </a:spcAft>
              <a:buClr>
                <a:schemeClr val="dk1"/>
              </a:buClr>
              <a:buSzPct val="25000"/>
              <a:buFont typeface="Arial"/>
              <a:buNone/>
            </a:pPr>
            <a:r>
              <a:rPr lang="en-US" sz="3000" b="0" i="0" u="none" strike="noStrike" cap="none" baseline="0">
                <a:solidFill>
                  <a:schemeClr val="dk1"/>
                </a:solidFill>
                <a:latin typeface="Arial"/>
                <a:ea typeface="Arial"/>
                <a:cs typeface="Arial"/>
                <a:sym typeface="Arial"/>
              </a:rPr>
              <a:t>Hark! The herald angels sing</a:t>
            </a:r>
          </a:p>
          <a:p>
            <a:pPr marL="0" marR="0" lvl="0" indent="0" algn="ctr" rtl="0">
              <a:lnSpc>
                <a:spcPct val="90000"/>
              </a:lnSpc>
              <a:spcBef>
                <a:spcPts val="600"/>
              </a:spcBef>
              <a:spcAft>
                <a:spcPts val="0"/>
              </a:spcAft>
              <a:buClr>
                <a:schemeClr val="dk1"/>
              </a:buClr>
              <a:buSzPct val="25000"/>
              <a:buFont typeface="Arial"/>
              <a:buNone/>
            </a:pPr>
            <a:r>
              <a:rPr lang="en-US" sz="3000" b="0" i="1" u="none" strike="noStrike" cap="none" baseline="0">
                <a:solidFill>
                  <a:schemeClr val="dk1"/>
                </a:solidFill>
                <a:latin typeface="Arial"/>
                <a:ea typeface="Arial"/>
                <a:cs typeface="Arial"/>
                <a:sym typeface="Arial"/>
              </a:rPr>
              <a:t>Slow: </a:t>
            </a:r>
            <a:r>
              <a:rPr lang="en-US" sz="3000" b="0" i="0" u="none" strike="noStrike" cap="none" baseline="0">
                <a:solidFill>
                  <a:schemeClr val="dk1"/>
                </a:solidFill>
                <a:latin typeface="Arial"/>
                <a:ea typeface="Arial"/>
                <a:cs typeface="Arial"/>
                <a:sym typeface="Arial"/>
              </a:rPr>
              <a:t>"Glory to the newborn King!“ (Down)</a:t>
            </a:r>
          </a:p>
        </p:txBody>
      </p:sp>
    </p:spTree>
    <p:extLst>
      <p:ext uri="{BB962C8B-B14F-4D97-AF65-F5344CB8AC3E}">
        <p14:creationId xmlns:p14="http://schemas.microsoft.com/office/powerpoint/2010/main" val="2182958648"/>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Shape 180"/>
          <p:cNvPicPr preferRelativeResize="0"/>
          <p:nvPr/>
        </p:nvPicPr>
        <p:blipFill>
          <a:blip r:embed="rId3">
            <a:alphaModFix/>
          </a:blip>
          <a:stretch>
            <a:fillRect/>
          </a:stretch>
        </p:blipFill>
        <p:spPr>
          <a:xfrm>
            <a:off x="1143000" y="0"/>
            <a:ext cx="6857999" cy="6857999"/>
          </a:xfrm>
          <a:prstGeom prst="rect">
            <a:avLst/>
          </a:prstGeom>
          <a:noFill/>
          <a:ln>
            <a:noFill/>
          </a:ln>
        </p:spPr>
      </p:pic>
    </p:spTree>
    <p:extLst>
      <p:ext uri="{BB962C8B-B14F-4D97-AF65-F5344CB8AC3E}">
        <p14:creationId xmlns:p14="http://schemas.microsoft.com/office/powerpoint/2010/main" val="3669573098"/>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sp>
        <p:nvSpPr>
          <p:cNvPr id="526" name="Shape 526"/>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sp>
        <p:nvSpPr>
          <p:cNvPr id="527" name="Shape 527"/>
          <p:cNvSpPr txBox="1"/>
          <p:nvPr/>
        </p:nvSpPr>
        <p:spPr>
          <a:xfrm>
            <a:off x="4419600" y="3276600"/>
            <a:ext cx="304799" cy="304799"/>
          </a:xfrm>
          <a:prstGeom prst="rect">
            <a:avLst/>
          </a:prstGeom>
          <a:noFill/>
          <a:ln>
            <a:noFill/>
          </a:ln>
        </p:spPr>
        <p:txBody>
          <a:bodyPr lIns="91425" tIns="45700" rIns="91425" bIns="45700" anchor="t" anchorCtr="0">
            <a:noAutofit/>
          </a:bodyPr>
          <a:lstStyle/>
          <a:p>
            <a:endParaRPr kern="0">
              <a:solidFill>
                <a:srgbClr val="000000"/>
              </a:solidFill>
              <a:ea typeface="Arial"/>
              <a:cs typeface="Arial"/>
              <a:sym typeface="Arial"/>
              <a:rtl val="0"/>
            </a:endParaRPr>
          </a:p>
        </p:txBody>
      </p:sp>
      <p:pic>
        <p:nvPicPr>
          <p:cNvPr id="528" name="Shape 528"/>
          <p:cNvPicPr preferRelativeResize="0"/>
          <p:nvPr/>
        </p:nvPicPr>
        <p:blipFill>
          <a:blip r:embed="rId3">
            <a:alphaModFix/>
          </a:blip>
          <a:stretch>
            <a:fillRect/>
          </a:stretch>
        </p:blipFill>
        <p:spPr>
          <a:xfrm>
            <a:off x="0" y="212891"/>
            <a:ext cx="9144001" cy="6432218"/>
          </a:xfrm>
          <a:prstGeom prst="rect">
            <a:avLst/>
          </a:prstGeom>
          <a:noFill/>
          <a:ln>
            <a:noFill/>
          </a:ln>
        </p:spPr>
      </p:pic>
    </p:spTree>
    <p:extLst>
      <p:ext uri="{BB962C8B-B14F-4D97-AF65-F5344CB8AC3E}">
        <p14:creationId xmlns:p14="http://schemas.microsoft.com/office/powerpoint/2010/main" val="2805866671"/>
      </p:ext>
    </p:extLst>
  </p:cSld>
  <p:clrMapOvr>
    <a:masterClrMapping/>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body" idx="4294967295"/>
          </p:nvPr>
        </p:nvSpPr>
        <p:spPr>
          <a:xfrm>
            <a:off x="457200" y="1565099"/>
            <a:ext cx="8229600" cy="37277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2400" b="1" i="0" u="none" strike="noStrike" cap="none" baseline="0">
                <a:solidFill>
                  <a:schemeClr val="dk1"/>
                </a:solidFill>
                <a:latin typeface="Arial"/>
                <a:ea typeface="Arial"/>
                <a:cs typeface="Arial"/>
                <a:sym typeface="Arial"/>
              </a:rPr>
              <a:t>You better watch out</a:t>
            </a:r>
            <a:r>
              <a:rPr lang="en-US" sz="2400" b="0" i="0" u="none" strike="noStrike" cap="none" baseline="0">
                <a:solidFill>
                  <a:schemeClr val="dk1"/>
                </a:solidFill>
                <a:latin typeface="Arial"/>
                <a:ea typeface="Arial"/>
                <a:cs typeface="Arial"/>
                <a:sym typeface="Arial"/>
              </a:rPr>
              <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You better not cry</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Better not pout</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I'm telling you why</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Santa Claus is coming to town</a:t>
            </a:r>
            <a:br>
              <a:rPr lang="en-US" sz="2400" b="0" i="0" u="none" strike="noStrike" cap="none" baseline="0">
                <a:solidFill>
                  <a:schemeClr val="dk1"/>
                </a:solidFill>
                <a:latin typeface="Arial"/>
                <a:ea typeface="Arial"/>
                <a:cs typeface="Arial"/>
                <a:sym typeface="Arial"/>
              </a:rPr>
            </a:br>
            <a:endParaRPr lang="en-US" sz="2400" b="0" i="0" u="none" strike="noStrike" cap="none" baseline="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Pr>
              <a:t>He's making a list,</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He’s checking it twice;</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He’s gonna find out who's naughty or nice.</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Santa Claus is coming to town (3x)</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
            </a:r>
            <a:br>
              <a:rPr lang="en-US" sz="2400" b="0" i="0" u="none" strike="noStrike" cap="none" baseline="0">
                <a:solidFill>
                  <a:schemeClr val="dk1"/>
                </a:solidFill>
                <a:latin typeface="Arial"/>
                <a:ea typeface="Arial"/>
                <a:cs typeface="Arial"/>
                <a:sym typeface="Arial"/>
              </a:rPr>
            </a:br>
            <a:endParaRPr lang="en-US" sz="2400" b="0" i="0" u="none" strike="noStrike" cap="none" baseline="0">
              <a:solidFill>
                <a:schemeClr val="dk1"/>
              </a:solidFill>
              <a:latin typeface="Arial"/>
              <a:ea typeface="Arial"/>
              <a:cs typeface="Arial"/>
              <a:sym typeface="Arial"/>
            </a:endParaRPr>
          </a:p>
        </p:txBody>
      </p:sp>
      <p:sp>
        <p:nvSpPr>
          <p:cNvPr id="535" name="Shape 535"/>
          <p:cNvSpPr txBox="1"/>
          <p:nvPr/>
        </p:nvSpPr>
        <p:spPr>
          <a:xfrm>
            <a:off x="8189911" y="6488112"/>
            <a:ext cx="935037" cy="369886"/>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kern="0">
                <a:solidFill>
                  <a:srgbClr val="000000"/>
                </a:solidFill>
                <a:ea typeface="Arial"/>
                <a:cs typeface="Arial"/>
                <a:sym typeface="Arial"/>
                <a:rtl val="0"/>
              </a:rPr>
              <a:t>A Major</a:t>
            </a:r>
          </a:p>
        </p:txBody>
      </p:sp>
      <p:sp>
        <p:nvSpPr>
          <p:cNvPr id="4" name="Shape 509"/>
          <p:cNvSpPr txBox="1"/>
          <p:nvPr/>
        </p:nvSpPr>
        <p:spPr>
          <a:xfrm>
            <a:off x="3659749" y="6477000"/>
            <a:ext cx="1635599"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i="1" kern="0" dirty="0">
                <a:solidFill>
                  <a:srgbClr val="000000"/>
                </a:solidFill>
                <a:cs typeface="Arial"/>
                <a:sym typeface="Arial"/>
                <a:rtl val="0"/>
              </a:rPr>
              <a:t>Continued....</a:t>
            </a:r>
          </a:p>
        </p:txBody>
      </p:sp>
    </p:spTree>
    <p:extLst>
      <p:ext uri="{BB962C8B-B14F-4D97-AF65-F5344CB8AC3E}">
        <p14:creationId xmlns:p14="http://schemas.microsoft.com/office/powerpoint/2010/main" val="1467383004"/>
      </p:ext>
    </p:extLst>
  </p:cSld>
  <p:clrMapOvr>
    <a:masterClrMapping/>
  </p:clrMapOvr>
  <p:transition spd="slow">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a:spLocks noGrp="1"/>
          </p:cNvSpPr>
          <p:nvPr>
            <p:ph type="body" idx="4294967295"/>
          </p:nvPr>
        </p:nvSpPr>
        <p:spPr>
          <a:xfrm>
            <a:off x="457200" y="804000"/>
            <a:ext cx="8229600" cy="5250000"/>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Pr>
              <a:t>He sees you when you're sleeping!</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He knows when you're awake!</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He knows if you've been bad or good!</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So be good for goodness sake!</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O! You better watch out!</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You better not cry.</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Better not pout, I'm telling you why.</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Santa Claus is coming to town.</a:t>
            </a:r>
            <a:br>
              <a:rPr lang="en-US" sz="2400" b="0" i="0" u="none" strike="noStrike" cap="none" baseline="0">
                <a:solidFill>
                  <a:schemeClr val="dk1"/>
                </a:solidFill>
                <a:latin typeface="Arial"/>
                <a:ea typeface="Arial"/>
                <a:cs typeface="Arial"/>
                <a:sym typeface="Arial"/>
              </a:rPr>
            </a:br>
            <a:endParaRPr lang="en-US" sz="2400" b="0" i="0" u="none" strike="noStrike" cap="none" baseline="0">
              <a:solidFill>
                <a:schemeClr val="dk1"/>
              </a:solidFill>
              <a:latin typeface="Arial"/>
              <a:ea typeface="Arial"/>
              <a:cs typeface="Arial"/>
              <a:sym typeface="Arial"/>
            </a:endParaRPr>
          </a:p>
          <a:p>
            <a:pPr marL="0" marR="0" lvl="0" indent="0" algn="ctr" rtl="0">
              <a:lnSpc>
                <a:spcPct val="90000"/>
              </a:lnSpc>
              <a:spcBef>
                <a:spcPts val="64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Pr>
              <a:t>You better watch out!</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You better not cry.</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Better not pout, I'm tellin’ you why.</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Santa Claus is comin’ to town (3x)</a:t>
            </a:r>
          </a:p>
        </p:txBody>
      </p:sp>
    </p:spTree>
    <p:extLst>
      <p:ext uri="{BB962C8B-B14F-4D97-AF65-F5344CB8AC3E}">
        <p14:creationId xmlns:p14="http://schemas.microsoft.com/office/powerpoint/2010/main" val="327154807"/>
      </p:ext>
    </p:extLst>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txBox="1">
            <a:spLocks noGrp="1"/>
          </p:cNvSpPr>
          <p:nvPr>
            <p:ph type="body" idx="4294967295"/>
          </p:nvPr>
        </p:nvSpPr>
        <p:spPr>
          <a:xfrm>
            <a:off x="457200" y="670950"/>
            <a:ext cx="8229600" cy="5516100"/>
          </a:xfrm>
          <a:prstGeom prst="rect">
            <a:avLst/>
          </a:prstGeom>
          <a:noFill/>
          <a:ln>
            <a:noFill/>
          </a:ln>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Lai </a:t>
            </a:r>
            <a:r>
              <a:rPr lang="en-US" sz="2200" b="0" i="0" u="none" strike="noStrike" cap="none" baseline="0" dirty="0" err="1">
                <a:solidFill>
                  <a:schemeClr val="dk1"/>
                </a:solidFill>
                <a:latin typeface="Arial"/>
                <a:ea typeface="Arial"/>
                <a:cs typeface="Arial"/>
                <a:sym typeface="Arial"/>
              </a:rPr>
              <a:t>lai</a:t>
            </a:r>
            <a:r>
              <a:rPr lang="en-US" sz="2200" b="0" i="0" u="none" strike="noStrike" cap="none" baseline="0" dirty="0">
                <a:solidFill>
                  <a:schemeClr val="dk1"/>
                </a:solidFill>
                <a:latin typeface="Arial"/>
                <a:ea typeface="Arial"/>
                <a:cs typeface="Arial"/>
                <a:sym typeface="Arial"/>
              </a:rPr>
              <a:t> </a:t>
            </a:r>
            <a:r>
              <a:rPr lang="en-US" sz="2200" b="0" i="0" u="none" strike="noStrike" cap="none" baseline="0" dirty="0" err="1">
                <a:solidFill>
                  <a:schemeClr val="dk1"/>
                </a:solidFill>
                <a:latin typeface="Arial"/>
                <a:ea typeface="Arial"/>
                <a:cs typeface="Arial"/>
                <a:sym typeface="Arial"/>
              </a:rPr>
              <a:t>laa</a:t>
            </a:r>
            <a:r>
              <a:rPr lang="en-US" sz="2200" b="0" i="0" u="none" strike="noStrike" cap="none" baseline="0" dirty="0">
                <a:solidFill>
                  <a:schemeClr val="dk1"/>
                </a:solidFill>
                <a:latin typeface="Arial"/>
                <a:ea typeface="Arial"/>
                <a:cs typeface="Arial"/>
                <a:sym typeface="Arial"/>
              </a:rPr>
              <a:t> (4x –Men start, alternate)</a:t>
            </a:r>
          </a:p>
          <a:p>
            <a:pPr marL="0" marR="0" lvl="0" indent="0" algn="ctr" rtl="0">
              <a:lnSpc>
                <a:spcPct val="80000"/>
              </a:lnSpc>
              <a:spcBef>
                <a:spcPts val="440"/>
              </a:spcBef>
              <a:spcAft>
                <a:spcPts val="0"/>
              </a:spcAft>
              <a:buClr>
                <a:schemeClr val="dk1"/>
              </a:buClr>
              <a:buFont typeface="Arial"/>
              <a:buNone/>
            </a:pPr>
            <a:endParaRPr sz="2200" b="0" i="0" u="none" strike="noStrike" cap="none" baseline="0" dirty="0">
              <a:solidFill>
                <a:schemeClr val="dk1"/>
              </a:solidFill>
              <a:latin typeface="Arial"/>
              <a:ea typeface="Arial"/>
              <a:cs typeface="Arial"/>
              <a:sym typeface="Arial"/>
            </a:endParaRPr>
          </a:p>
          <a:p>
            <a:pPr marL="0" marR="0" lvl="0" indent="0" algn="ctr" rtl="0">
              <a:lnSpc>
                <a:spcPct val="80000"/>
              </a:lnSpc>
              <a:spcBef>
                <a:spcPts val="44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(1x – Men, 1x – </a:t>
            </a:r>
            <a:r>
              <a:rPr lang="en-US" sz="2200" b="0" i="0" u="none" strike="noStrike" cap="none" baseline="0" dirty="0" smtClean="0">
                <a:solidFill>
                  <a:schemeClr val="dk1"/>
                </a:solidFill>
                <a:latin typeface="Arial"/>
                <a:ea typeface="Arial"/>
                <a:cs typeface="Arial"/>
                <a:sym typeface="Arial"/>
              </a:rPr>
              <a:t>Women)</a:t>
            </a:r>
            <a:endParaRPr lang="en-US" sz="2200" b="0" i="0" u="none" strike="noStrike" cap="none" baseline="0" dirty="0">
              <a:solidFill>
                <a:schemeClr val="dk1"/>
              </a:solidFill>
              <a:latin typeface="Arial"/>
              <a:ea typeface="Arial"/>
              <a:cs typeface="Arial"/>
              <a:sym typeface="Arial"/>
            </a:endParaRPr>
          </a:p>
          <a:p>
            <a:pPr marL="0" marR="0" lvl="0" indent="0" algn="ctr" rtl="0">
              <a:lnSpc>
                <a:spcPct val="80000"/>
              </a:lnSpc>
              <a:spcBef>
                <a:spcPts val="44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Hanukkah, Oh Hanukkah</a:t>
            </a:r>
            <a:r>
              <a:rPr lang="en-US" sz="2200" dirty="0">
                <a:solidFill>
                  <a:schemeClr val="dk1"/>
                </a:solidFill>
              </a:rPr>
              <a:t>, </a:t>
            </a:r>
            <a:r>
              <a:rPr lang="en-US" sz="2200" b="0" i="0" u="none" strike="noStrike" cap="none" baseline="0" dirty="0">
                <a:solidFill>
                  <a:schemeClr val="dk1"/>
                </a:solidFill>
                <a:latin typeface="Arial"/>
                <a:ea typeface="Arial"/>
                <a:cs typeface="Arial"/>
                <a:sym typeface="Arial"/>
              </a:rPr>
              <a:t>Come light the menorah</a:t>
            </a:r>
            <a:br>
              <a:rPr lang="en-US" sz="2200" b="0" i="0" u="none" strike="noStrike" cap="none" baseline="0" dirty="0">
                <a:solidFill>
                  <a:schemeClr val="dk1"/>
                </a:solidFill>
                <a:latin typeface="Arial"/>
                <a:ea typeface="Arial"/>
                <a:cs typeface="Arial"/>
                <a:sym typeface="Arial"/>
              </a:rPr>
            </a:br>
            <a:r>
              <a:rPr lang="en-US" sz="2200" b="0" i="0" u="none" strike="noStrike" cap="none" baseline="0" dirty="0">
                <a:solidFill>
                  <a:schemeClr val="dk1"/>
                </a:solidFill>
                <a:latin typeface="Arial"/>
                <a:ea typeface="Arial"/>
                <a:cs typeface="Arial"/>
                <a:sym typeface="Arial"/>
              </a:rPr>
              <a:t>Hanukkah, Oh Hanukkah</a:t>
            </a:r>
            <a:r>
              <a:rPr lang="en-US" sz="2200" dirty="0">
                <a:solidFill>
                  <a:schemeClr val="dk1"/>
                </a:solidFill>
              </a:rPr>
              <a:t>, </a:t>
            </a:r>
            <a:r>
              <a:rPr lang="en-US" sz="2200" b="0" i="0" u="none" strike="noStrike" cap="none" baseline="0" dirty="0">
                <a:solidFill>
                  <a:schemeClr val="dk1"/>
                </a:solidFill>
                <a:latin typeface="Arial"/>
                <a:ea typeface="Arial"/>
                <a:cs typeface="Arial"/>
                <a:sym typeface="Arial"/>
              </a:rPr>
              <a:t>Come light the menorah</a:t>
            </a:r>
            <a:br>
              <a:rPr lang="en-US" sz="2200" b="0" i="0" u="none" strike="noStrike" cap="none" baseline="0" dirty="0">
                <a:solidFill>
                  <a:schemeClr val="dk1"/>
                </a:solidFill>
                <a:latin typeface="Arial"/>
                <a:ea typeface="Arial"/>
                <a:cs typeface="Arial"/>
                <a:sym typeface="Arial"/>
              </a:rPr>
            </a:br>
            <a:r>
              <a:rPr lang="en-US" sz="2200" b="0" i="0" u="none" strike="noStrike" cap="none" baseline="0" dirty="0">
                <a:solidFill>
                  <a:schemeClr val="dk1"/>
                </a:solidFill>
                <a:latin typeface="Arial"/>
                <a:ea typeface="Arial"/>
                <a:cs typeface="Arial"/>
                <a:sym typeface="Arial"/>
              </a:rPr>
              <a:t>Gather 'round the table </a:t>
            </a:r>
            <a:r>
              <a:rPr lang="en-US" sz="2200" dirty="0">
                <a:solidFill>
                  <a:schemeClr val="dk1"/>
                </a:solidFill>
              </a:rPr>
              <a:t>a</a:t>
            </a:r>
            <a:r>
              <a:rPr lang="en-US" sz="2200" b="0" i="0" u="none" strike="noStrike" cap="none" baseline="0" dirty="0">
                <a:solidFill>
                  <a:schemeClr val="dk1"/>
                </a:solidFill>
                <a:latin typeface="Arial"/>
                <a:ea typeface="Arial"/>
                <a:cs typeface="Arial"/>
                <a:sym typeface="Arial"/>
              </a:rPr>
              <a:t>nd lets have a treat</a:t>
            </a:r>
            <a:br>
              <a:rPr lang="en-US" sz="2200" b="0" i="0" u="none" strike="noStrike" cap="none" baseline="0" dirty="0">
                <a:solidFill>
                  <a:schemeClr val="dk1"/>
                </a:solidFill>
                <a:latin typeface="Arial"/>
                <a:ea typeface="Arial"/>
                <a:cs typeface="Arial"/>
                <a:sym typeface="Arial"/>
              </a:rPr>
            </a:br>
            <a:r>
              <a:rPr lang="en-US" sz="2200" b="0" i="0" u="none" strike="noStrike" cap="none" baseline="0" dirty="0">
                <a:solidFill>
                  <a:schemeClr val="dk1"/>
                </a:solidFill>
                <a:latin typeface="Arial"/>
                <a:ea typeface="Arial"/>
                <a:cs typeface="Arial"/>
                <a:sym typeface="Arial"/>
              </a:rPr>
              <a:t>Happy songs we’ll sing and latkes </a:t>
            </a:r>
            <a:r>
              <a:rPr lang="en-US" sz="2200" dirty="0">
                <a:solidFill>
                  <a:schemeClr val="dk1"/>
                </a:solidFill>
              </a:rPr>
              <a:t>we’ll</a:t>
            </a:r>
            <a:r>
              <a:rPr lang="en-US" sz="2200" b="0" i="0" u="none" strike="noStrike" cap="none" baseline="0" dirty="0">
                <a:solidFill>
                  <a:schemeClr val="dk1"/>
                </a:solidFill>
                <a:latin typeface="Arial"/>
                <a:ea typeface="Arial"/>
                <a:cs typeface="Arial"/>
                <a:sym typeface="Arial"/>
              </a:rPr>
              <a:t> eat</a:t>
            </a:r>
          </a:p>
          <a:p>
            <a:pPr marL="0" marR="0" lvl="0" indent="0" algn="ctr" rtl="0">
              <a:lnSpc>
                <a:spcPct val="80000"/>
              </a:lnSpc>
              <a:spcBef>
                <a:spcPts val="440"/>
              </a:spcBef>
              <a:spcAft>
                <a:spcPts val="0"/>
              </a:spcAft>
              <a:buClr>
                <a:schemeClr val="dk1"/>
              </a:buClr>
              <a:buSzPct val="25000"/>
              <a:buFont typeface="Arial"/>
              <a:buNone/>
            </a:pPr>
            <a:r>
              <a:rPr lang="en-US" sz="2200" b="0" i="0" u="none" strike="noStrike" cap="none" baseline="0" dirty="0">
                <a:solidFill>
                  <a:schemeClr val="dk1"/>
                </a:solidFill>
                <a:latin typeface="Arial"/>
                <a:ea typeface="Arial"/>
                <a:cs typeface="Arial"/>
                <a:sym typeface="Arial"/>
              </a:rPr>
              <a:t/>
            </a:r>
            <a:br>
              <a:rPr lang="en-US" sz="2200" b="0" i="0" u="none" strike="noStrike" cap="none" baseline="0" dirty="0">
                <a:solidFill>
                  <a:schemeClr val="dk1"/>
                </a:solidFill>
                <a:latin typeface="Arial"/>
                <a:ea typeface="Arial"/>
                <a:cs typeface="Arial"/>
                <a:sym typeface="Arial"/>
              </a:rPr>
            </a:br>
            <a:r>
              <a:rPr lang="en-US" sz="2200" b="0" i="0" u="none" strike="noStrike" cap="none" baseline="0" dirty="0">
                <a:solidFill>
                  <a:schemeClr val="dk1"/>
                </a:solidFill>
                <a:latin typeface="Arial"/>
                <a:ea typeface="Arial"/>
                <a:cs typeface="Arial"/>
                <a:sym typeface="Arial"/>
              </a:rPr>
              <a:t>    (All) And while we are singing</a:t>
            </a:r>
            <a:br>
              <a:rPr lang="en-US" sz="2200" b="0" i="0" u="none" strike="noStrike" cap="none" baseline="0" dirty="0">
                <a:solidFill>
                  <a:schemeClr val="dk1"/>
                </a:solidFill>
                <a:latin typeface="Arial"/>
                <a:ea typeface="Arial"/>
                <a:cs typeface="Arial"/>
                <a:sym typeface="Arial"/>
              </a:rPr>
            </a:br>
            <a:r>
              <a:rPr lang="en-US" sz="2200" b="0" i="0" u="none" strike="noStrike" cap="none" baseline="0" dirty="0">
                <a:solidFill>
                  <a:schemeClr val="dk1"/>
                </a:solidFill>
                <a:latin typeface="Arial"/>
                <a:ea typeface="Arial"/>
                <a:cs typeface="Arial"/>
                <a:sym typeface="Arial"/>
              </a:rPr>
              <a:t>     The candles are burning bright</a:t>
            </a:r>
            <a:br>
              <a:rPr lang="en-US" sz="2200" b="0" i="0" u="none" strike="noStrike" cap="none" baseline="0" dirty="0">
                <a:solidFill>
                  <a:schemeClr val="dk1"/>
                </a:solidFill>
                <a:latin typeface="Arial"/>
                <a:ea typeface="Arial"/>
                <a:cs typeface="Arial"/>
                <a:sym typeface="Arial"/>
              </a:rPr>
            </a:br>
            <a:r>
              <a:rPr lang="en-US" sz="2200" b="0" i="0" u="none" strike="noStrike" cap="none" baseline="0" dirty="0">
                <a:solidFill>
                  <a:schemeClr val="dk1"/>
                </a:solidFill>
                <a:latin typeface="Arial"/>
                <a:ea typeface="Arial"/>
                <a:cs typeface="Arial"/>
                <a:sym typeface="Arial"/>
              </a:rPr>
              <a:t>     One for each night, they shed a sweet light</a:t>
            </a:r>
            <a:br>
              <a:rPr lang="en-US" sz="2200" b="0" i="0" u="none" strike="noStrike" cap="none" baseline="0" dirty="0">
                <a:solidFill>
                  <a:schemeClr val="dk1"/>
                </a:solidFill>
                <a:latin typeface="Arial"/>
                <a:ea typeface="Arial"/>
                <a:cs typeface="Arial"/>
                <a:sym typeface="Arial"/>
              </a:rPr>
            </a:br>
            <a:r>
              <a:rPr lang="en-US" sz="2200" b="0" i="0" u="none" strike="noStrike" cap="none" baseline="0" dirty="0">
                <a:solidFill>
                  <a:schemeClr val="dk1"/>
                </a:solidFill>
                <a:latin typeface="Arial"/>
                <a:ea typeface="Arial"/>
                <a:cs typeface="Arial"/>
                <a:sym typeface="Arial"/>
              </a:rPr>
              <a:t>    and remind us of days long ago (Up)</a:t>
            </a:r>
            <a:br>
              <a:rPr lang="en-US" sz="2200" b="0" i="0" u="none" strike="noStrike" cap="none" baseline="0" dirty="0">
                <a:solidFill>
                  <a:schemeClr val="dk1"/>
                </a:solidFill>
                <a:latin typeface="Arial"/>
                <a:ea typeface="Arial"/>
                <a:cs typeface="Arial"/>
                <a:sym typeface="Arial"/>
              </a:rPr>
            </a:br>
            <a:r>
              <a:rPr lang="en-US" sz="2200" b="0" i="0" u="none" strike="noStrike" cap="none" baseline="0" dirty="0">
                <a:solidFill>
                  <a:schemeClr val="dk1"/>
                </a:solidFill>
                <a:latin typeface="Arial"/>
                <a:ea typeface="Arial"/>
                <a:cs typeface="Arial"/>
                <a:sym typeface="Arial"/>
              </a:rPr>
              <a:t>     One for each night, they shed a sweet light</a:t>
            </a:r>
            <a:br>
              <a:rPr lang="en-US" sz="2200" b="0" i="0" u="none" strike="noStrike" cap="none" baseline="0" dirty="0">
                <a:solidFill>
                  <a:schemeClr val="dk1"/>
                </a:solidFill>
                <a:latin typeface="Arial"/>
                <a:ea typeface="Arial"/>
                <a:cs typeface="Arial"/>
                <a:sym typeface="Arial"/>
              </a:rPr>
            </a:br>
            <a:r>
              <a:rPr lang="en-US" sz="2200" b="0" i="0" u="none" strike="noStrike" cap="none" baseline="0" dirty="0">
                <a:solidFill>
                  <a:schemeClr val="dk1"/>
                </a:solidFill>
                <a:latin typeface="Arial"/>
                <a:ea typeface="Arial"/>
                <a:cs typeface="Arial"/>
                <a:sym typeface="Arial"/>
              </a:rPr>
              <a:t>    and remind us of days long ago (Down)</a:t>
            </a:r>
          </a:p>
        </p:txBody>
      </p:sp>
      <p:sp>
        <p:nvSpPr>
          <p:cNvPr id="546" name="Shape 546"/>
          <p:cNvSpPr txBox="1"/>
          <p:nvPr/>
        </p:nvSpPr>
        <p:spPr>
          <a:xfrm>
            <a:off x="7747468" y="6488100"/>
            <a:ext cx="1350599"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kern="0">
                <a:solidFill>
                  <a:srgbClr val="000000"/>
                </a:solidFill>
                <a:ea typeface="Arial"/>
                <a:cs typeface="Arial"/>
                <a:sym typeface="Arial"/>
                <a:rtl val="0"/>
              </a:rPr>
              <a:t>C Minor</a:t>
            </a:r>
          </a:p>
        </p:txBody>
      </p:sp>
      <p:sp>
        <p:nvSpPr>
          <p:cNvPr id="4" name="Shape 509"/>
          <p:cNvSpPr txBox="1"/>
          <p:nvPr/>
        </p:nvSpPr>
        <p:spPr>
          <a:xfrm>
            <a:off x="3659749" y="6488100"/>
            <a:ext cx="1635599"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i="1" kern="0" dirty="0">
                <a:solidFill>
                  <a:srgbClr val="000000"/>
                </a:solidFill>
                <a:cs typeface="Arial"/>
                <a:sym typeface="Arial"/>
                <a:rtl val="0"/>
              </a:rPr>
              <a:t>Continued....</a:t>
            </a:r>
          </a:p>
        </p:txBody>
      </p:sp>
    </p:spTree>
    <p:extLst>
      <p:ext uri="{BB962C8B-B14F-4D97-AF65-F5344CB8AC3E}">
        <p14:creationId xmlns:p14="http://schemas.microsoft.com/office/powerpoint/2010/main" val="2506141507"/>
      </p:ext>
    </p:extLst>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Shape 551"/>
          <p:cNvSpPr txBox="1">
            <a:spLocks noGrp="1"/>
          </p:cNvSpPr>
          <p:nvPr>
            <p:ph type="body" idx="4294967295"/>
          </p:nvPr>
        </p:nvSpPr>
        <p:spPr>
          <a:xfrm>
            <a:off x="457200" y="468750"/>
            <a:ext cx="8229600" cy="5920500"/>
          </a:xfrm>
          <a:prstGeom prst="rect">
            <a:avLst/>
          </a:prstGeom>
          <a:noFill/>
          <a:ln>
            <a:noFill/>
          </a:ln>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Lai lai lai (4x – Women start, alternate)</a:t>
            </a:r>
          </a:p>
          <a:p>
            <a:pPr marL="0" marR="0" lvl="0" indent="0" algn="ctr" rtl="0">
              <a:lnSpc>
                <a:spcPct val="80000"/>
              </a:lnSpc>
              <a:spcBef>
                <a:spcPts val="400"/>
              </a:spcBef>
              <a:spcAft>
                <a:spcPts val="0"/>
              </a:spcAft>
              <a:buClr>
                <a:schemeClr val="dk1"/>
              </a:buClr>
              <a:buFont typeface="Arial"/>
              <a:buNone/>
            </a:pPr>
            <a:endParaRPr sz="2000" b="0" i="0" u="none" strike="noStrike" cap="none" baseline="0">
              <a:solidFill>
                <a:schemeClr val="dk1"/>
              </a:solidFill>
              <a:latin typeface="Arial"/>
              <a:ea typeface="Arial"/>
              <a:cs typeface="Arial"/>
              <a:sym typeface="Arial"/>
            </a:endParaRPr>
          </a:p>
          <a:p>
            <a:pPr marL="0" marR="0" lvl="0" indent="0" algn="ctr" rtl="0">
              <a:lnSpc>
                <a:spcPct val="80000"/>
              </a:lnSpc>
              <a:spcBef>
                <a:spcPts val="40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(1x – Women, 1x – Men )</a:t>
            </a:r>
          </a:p>
          <a:p>
            <a:pPr marL="0" marR="0" lvl="0" indent="0" algn="ctr" rtl="0">
              <a:lnSpc>
                <a:spcPct val="80000"/>
              </a:lnSpc>
              <a:spcBef>
                <a:spcPts val="40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Hanukkah, Oh Hanukkah</a:t>
            </a:r>
            <a:r>
              <a:rPr lang="en-US" sz="2000">
                <a:solidFill>
                  <a:schemeClr val="dk1"/>
                </a:solidFill>
              </a:rPr>
              <a:t>, </a:t>
            </a:r>
            <a:r>
              <a:rPr lang="en-US" sz="2000" b="0" i="0" u="none" strike="noStrike" cap="none" baseline="0">
                <a:solidFill>
                  <a:schemeClr val="dk1"/>
                </a:solidFill>
                <a:latin typeface="Arial"/>
                <a:ea typeface="Arial"/>
                <a:cs typeface="Arial"/>
                <a:sym typeface="Arial"/>
              </a:rPr>
              <a:t>A festival of joy</a:t>
            </a:r>
          </a:p>
          <a:p>
            <a:pPr marL="0" marR="0" lvl="0" indent="0" algn="ctr" rtl="0">
              <a:lnSpc>
                <a:spcPct val="80000"/>
              </a:lnSpc>
              <a:spcBef>
                <a:spcPts val="40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A holiday, a jolly day</a:t>
            </a:r>
            <a:r>
              <a:rPr lang="en-US"/>
              <a:t>, </a:t>
            </a:r>
            <a:r>
              <a:rPr lang="en-US" sz="2000" b="0" i="0" u="none" strike="noStrike" cap="none" baseline="0">
                <a:solidFill>
                  <a:schemeClr val="dk1"/>
                </a:solidFill>
                <a:latin typeface="Arial"/>
                <a:ea typeface="Arial"/>
                <a:cs typeface="Arial"/>
                <a:sym typeface="Arial"/>
              </a:rPr>
              <a:t>For every girl and boy</a:t>
            </a:r>
          </a:p>
          <a:p>
            <a:pPr marL="0" marR="0" lvl="0" indent="0" algn="ctr" rtl="0">
              <a:lnSpc>
                <a:spcPct val="80000"/>
              </a:lnSpc>
              <a:spcBef>
                <a:spcPts val="40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Gather 'round the table </a:t>
            </a:r>
            <a:r>
              <a:rPr lang="en-US" sz="2000">
                <a:solidFill>
                  <a:schemeClr val="dk1"/>
                </a:solidFill>
              </a:rPr>
              <a:t>a</a:t>
            </a:r>
            <a:r>
              <a:rPr lang="en-US" sz="2000" b="0" i="0" u="none" strike="noStrike" cap="none" baseline="0">
                <a:solidFill>
                  <a:schemeClr val="dk1"/>
                </a:solidFill>
                <a:latin typeface="Arial"/>
                <a:ea typeface="Arial"/>
                <a:cs typeface="Arial"/>
                <a:sym typeface="Arial"/>
              </a:rPr>
              <a:t>nd lets have a treat</a:t>
            </a:r>
          </a:p>
          <a:p>
            <a:pPr marL="0" marR="0" lvl="0" indent="0" algn="ctr" rtl="0">
              <a:lnSpc>
                <a:spcPct val="80000"/>
              </a:lnSpc>
              <a:spcBef>
                <a:spcPts val="400"/>
              </a:spcBef>
              <a:spcAft>
                <a:spcPts val="0"/>
              </a:spcAft>
              <a:buClr>
                <a:schemeClr val="dk1"/>
              </a:buClr>
              <a:buSzPct val="25000"/>
              <a:buFont typeface="Arial"/>
              <a:buNone/>
            </a:pPr>
            <a:r>
              <a:rPr lang="en-US" sz="2000">
                <a:solidFill>
                  <a:schemeClr val="dk1"/>
                </a:solidFill>
              </a:rPr>
              <a:t>H</a:t>
            </a:r>
            <a:r>
              <a:rPr lang="en-US" sz="2000" b="0" i="0" u="none" strike="noStrike" cap="none" baseline="0">
                <a:solidFill>
                  <a:schemeClr val="dk1"/>
                </a:solidFill>
                <a:latin typeface="Arial"/>
                <a:ea typeface="Arial"/>
                <a:cs typeface="Arial"/>
                <a:sym typeface="Arial"/>
              </a:rPr>
              <a:t>appy songs we’ll sing and latkes </a:t>
            </a:r>
            <a:r>
              <a:rPr lang="en-US" sz="2000">
                <a:solidFill>
                  <a:schemeClr val="dk1"/>
                </a:solidFill>
              </a:rPr>
              <a:t>we’ll</a:t>
            </a:r>
            <a:r>
              <a:rPr lang="en-US" sz="2000" b="0" i="0" u="none" strike="noStrike" cap="none" baseline="0">
                <a:solidFill>
                  <a:schemeClr val="dk1"/>
                </a:solidFill>
                <a:latin typeface="Arial"/>
                <a:ea typeface="Arial"/>
                <a:cs typeface="Arial"/>
                <a:sym typeface="Arial"/>
              </a:rPr>
              <a:t> eat</a:t>
            </a:r>
          </a:p>
          <a:p>
            <a:pPr marL="0" marR="0" lvl="0" indent="0" algn="ctr" rtl="0">
              <a:lnSpc>
                <a:spcPct val="80000"/>
              </a:lnSpc>
              <a:spcBef>
                <a:spcPts val="400"/>
              </a:spcBef>
              <a:spcAft>
                <a:spcPts val="0"/>
              </a:spcAft>
              <a:buClr>
                <a:schemeClr val="dk1"/>
              </a:buClr>
              <a:buFont typeface="Arial"/>
              <a:buNone/>
            </a:pPr>
            <a:endParaRPr sz="2000">
              <a:solidFill>
                <a:schemeClr val="dk1"/>
              </a:solidFill>
            </a:endParaRPr>
          </a:p>
          <a:p>
            <a:pPr marL="0" marR="0" lvl="0" indent="0" algn="ctr" rtl="0">
              <a:lnSpc>
                <a:spcPct val="80000"/>
              </a:lnSpc>
              <a:spcBef>
                <a:spcPts val="40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And while we are singing</a:t>
            </a:r>
          </a:p>
          <a:p>
            <a:pPr marL="0" marR="0" lvl="0" indent="0" algn="ctr" rtl="0">
              <a:lnSpc>
                <a:spcPct val="80000"/>
              </a:lnSpc>
              <a:spcBef>
                <a:spcPts val="40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We’ll think of those days long ago</a:t>
            </a:r>
          </a:p>
          <a:p>
            <a:pPr marL="0" marR="0" lvl="0" indent="0" algn="ctr" rtl="0">
              <a:lnSpc>
                <a:spcPct val="80000"/>
              </a:lnSpc>
              <a:spcBef>
                <a:spcPts val="40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And then we’ll tell the story of the miracles, glory</a:t>
            </a:r>
          </a:p>
          <a:p>
            <a:pPr marL="0" marR="0" lvl="0" indent="0" algn="ctr" rtl="0">
              <a:lnSpc>
                <a:spcPct val="80000"/>
              </a:lnSpc>
              <a:spcBef>
                <a:spcPts val="40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And dance by the candles burning low (Up)</a:t>
            </a:r>
          </a:p>
          <a:p>
            <a:pPr marL="0" marR="0" lvl="0" indent="0" algn="ctr" rtl="0">
              <a:lnSpc>
                <a:spcPct val="80000"/>
              </a:lnSpc>
              <a:spcBef>
                <a:spcPts val="40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And then we’ll tell the story of the miracles, glory</a:t>
            </a:r>
          </a:p>
          <a:p>
            <a:pPr marL="0" marR="0" lvl="0" indent="0" algn="ctr" rtl="0">
              <a:lnSpc>
                <a:spcPct val="80000"/>
              </a:lnSpc>
              <a:spcBef>
                <a:spcPts val="40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And dance by the candles burning low (Down)</a:t>
            </a:r>
          </a:p>
          <a:p>
            <a:pPr marL="0" marR="0" lvl="0" indent="0" algn="ctr" rtl="0">
              <a:lnSpc>
                <a:spcPct val="80000"/>
              </a:lnSpc>
              <a:spcBef>
                <a:spcPts val="400"/>
              </a:spcBef>
              <a:spcAft>
                <a:spcPts val="0"/>
              </a:spcAft>
              <a:buClr>
                <a:schemeClr val="dk1"/>
              </a:buClr>
              <a:buFont typeface="Arial"/>
              <a:buNone/>
            </a:pPr>
            <a:endParaRPr sz="2000" b="0" i="0" u="none" strike="noStrike" cap="none" baseline="0">
              <a:solidFill>
                <a:schemeClr val="dk1"/>
              </a:solidFill>
              <a:latin typeface="Arial"/>
              <a:ea typeface="Arial"/>
              <a:cs typeface="Arial"/>
              <a:sym typeface="Arial"/>
            </a:endParaRPr>
          </a:p>
          <a:p>
            <a:pPr marL="0" marR="0" lvl="0" indent="0" algn="ctr" rtl="0">
              <a:lnSpc>
                <a:spcPct val="80000"/>
              </a:lnSpc>
              <a:spcBef>
                <a:spcPts val="40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Pr>
              <a:t>Lai lai lai (4x – Women start, alternate) Laaaai</a:t>
            </a:r>
          </a:p>
          <a:p>
            <a:pPr marL="0" marR="0" lvl="0" indent="0" algn="l" rtl="0">
              <a:spcBef>
                <a:spcPts val="0"/>
              </a:spcBef>
              <a:buNone/>
            </a:pPr>
            <a:endParaRPr sz="2000" b="0" i="0" u="none" strike="noStrike" cap="none" baseline="0">
              <a:solidFill>
                <a:schemeClr val="dk1"/>
              </a:solidFill>
              <a:latin typeface="Arial"/>
              <a:ea typeface="Arial"/>
              <a:cs typeface="Arial"/>
              <a:sym typeface="Arial"/>
            </a:endParaRPr>
          </a:p>
        </p:txBody>
      </p:sp>
    </p:spTree>
    <p:extLst>
      <p:ext uri="{BB962C8B-B14F-4D97-AF65-F5344CB8AC3E}">
        <p14:creationId xmlns:p14="http://schemas.microsoft.com/office/powerpoint/2010/main" val="1608266236"/>
      </p:ext>
    </p:extLst>
  </p:cSld>
  <p:clrMapOvr>
    <a:masterClrMapping/>
  </p:clrMapOvr>
  <p:transition spd="slow">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body" idx="4294967295"/>
          </p:nvPr>
        </p:nvSpPr>
        <p:spPr>
          <a:xfrm>
            <a:off x="457200" y="578400"/>
            <a:ext cx="8229600" cy="5701200"/>
          </a:xfrm>
          <a:prstGeom prst="rect">
            <a:avLst/>
          </a:prstGeom>
          <a:noFill/>
          <a:ln>
            <a:noFill/>
          </a:ln>
        </p:spPr>
        <p:txBody>
          <a:bodyPr lIns="91425" tIns="45700" rIns="91425" bIns="45700" anchor="t" anchorCtr="0">
            <a:noAutofit/>
          </a:bodyPr>
          <a:lstStyle/>
          <a:p>
            <a:pPr marL="0" marR="0" lvl="0" indent="0" algn="ctr" rtl="0">
              <a:lnSpc>
                <a:spcPct val="100000"/>
              </a:lnSpc>
              <a:spcBef>
                <a:spcPts val="640"/>
              </a:spcBef>
              <a:spcAft>
                <a:spcPts val="0"/>
              </a:spcAft>
              <a:buClr>
                <a:schemeClr val="dk1"/>
              </a:buClr>
              <a:buSzPct val="25000"/>
              <a:buFont typeface="Arial"/>
              <a:buNone/>
            </a:pPr>
            <a:r>
              <a:rPr lang="en-US" sz="3200" i="1" dirty="0" smtClean="0">
                <a:solidFill>
                  <a:schemeClr val="dk1"/>
                </a:solidFill>
                <a:latin typeface="Arial"/>
                <a:ea typeface="Arial"/>
                <a:cs typeface="Arial"/>
                <a:sym typeface="Arial"/>
              </a:rPr>
              <a:t>(1x Slow, 1x Fast)</a:t>
            </a:r>
            <a:endParaRPr lang="en-US" sz="3200" b="0" i="1" u="none" strike="noStrike" cap="none" baseline="0" dirty="0">
              <a:solidFill>
                <a:schemeClr val="dk1"/>
              </a:solidFill>
              <a:latin typeface="Arial"/>
              <a:ea typeface="Arial"/>
              <a:cs typeface="Arial"/>
              <a:sym typeface="Arial"/>
            </a:endParaRPr>
          </a:p>
          <a:p>
            <a:pPr marL="0" marR="0" lvl="0" indent="0" algn="ctr" rtl="0">
              <a:lnSpc>
                <a:spcPct val="100000"/>
              </a:lnSpc>
              <a:spcBef>
                <a:spcPts val="640"/>
              </a:spcBef>
              <a:spcAft>
                <a:spcPts val="0"/>
              </a:spcAft>
              <a:buClr>
                <a:schemeClr val="dk1"/>
              </a:buClr>
              <a:buSzPct val="25000"/>
              <a:buFont typeface="Arial"/>
              <a:buNone/>
            </a:pPr>
            <a:r>
              <a:rPr lang="en-US" sz="3200" b="1" i="0" u="none" strike="noStrike" cap="none" baseline="0" dirty="0">
                <a:solidFill>
                  <a:schemeClr val="dk1"/>
                </a:solidFill>
                <a:latin typeface="Arial"/>
                <a:ea typeface="Arial"/>
                <a:cs typeface="Arial"/>
                <a:sym typeface="Arial"/>
              </a:rPr>
              <a:t>We wish you a Merry Christmas,</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dirty="0">
                <a:solidFill>
                  <a:schemeClr val="dk1"/>
                </a:solidFill>
                <a:latin typeface="Arial"/>
                <a:ea typeface="Arial"/>
                <a:cs typeface="Arial"/>
                <a:sym typeface="Arial"/>
              </a:rPr>
              <a:t>We wish you a Merry Christmas,</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dirty="0">
                <a:solidFill>
                  <a:schemeClr val="dk1"/>
                </a:solidFill>
                <a:latin typeface="Arial"/>
                <a:ea typeface="Arial"/>
                <a:cs typeface="Arial"/>
                <a:sym typeface="Arial"/>
              </a:rPr>
              <a:t>We wish you a Merry Christmas and a Happy Hanukkah</a:t>
            </a:r>
          </a:p>
          <a:p>
            <a:pPr marL="0" marR="0" lvl="0" indent="0" algn="ctr" rtl="0">
              <a:lnSpc>
                <a:spcPct val="100000"/>
              </a:lnSpc>
              <a:spcBef>
                <a:spcPts val="640"/>
              </a:spcBef>
              <a:spcAft>
                <a:spcPts val="0"/>
              </a:spcAft>
              <a:buClr>
                <a:schemeClr val="dk1"/>
              </a:buClr>
              <a:buSzPct val="25000"/>
              <a:buFont typeface="Arial"/>
              <a:buNone/>
            </a:pPr>
            <a:r>
              <a:rPr lang="en-US" sz="3200" dirty="0">
                <a:solidFill>
                  <a:schemeClr val="dk1"/>
                </a:solidFill>
              </a:rPr>
              <a:t>(2x)</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dirty="0">
                <a:solidFill>
                  <a:schemeClr val="dk1"/>
                </a:solidFill>
                <a:latin typeface="Arial"/>
                <a:ea typeface="Arial"/>
                <a:cs typeface="Arial"/>
                <a:sym typeface="Arial"/>
              </a:rPr>
              <a:t>Good tidings we bring to you and your kin;</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dirty="0">
                <a:solidFill>
                  <a:schemeClr val="dk1"/>
                </a:solidFill>
                <a:latin typeface="Arial"/>
                <a:ea typeface="Arial"/>
                <a:cs typeface="Arial"/>
                <a:sym typeface="Arial"/>
              </a:rPr>
              <a:t>Good tidings for Christmas and a Happy Hanukkah</a:t>
            </a:r>
          </a:p>
          <a:p>
            <a:pPr marL="0" marR="0" lvl="0" indent="0" algn="ctr" rtl="0">
              <a:lnSpc>
                <a:spcPct val="100000"/>
              </a:lnSpc>
              <a:spcBef>
                <a:spcPts val="640"/>
              </a:spcBef>
              <a:spcAft>
                <a:spcPts val="0"/>
              </a:spcAft>
              <a:buClr>
                <a:schemeClr val="dk1"/>
              </a:buClr>
              <a:buSzPct val="25000"/>
              <a:buFont typeface="Arial"/>
              <a:buNone/>
            </a:pPr>
            <a:r>
              <a:rPr lang="en-US" sz="3200" dirty="0">
                <a:solidFill>
                  <a:schemeClr val="dk1"/>
                </a:solidFill>
              </a:rPr>
              <a:t>(2x)</a:t>
            </a:r>
          </a:p>
          <a:p>
            <a:pPr marL="0" marR="0" lvl="0" indent="0" algn="ctr" rtl="0">
              <a:lnSpc>
                <a:spcPct val="100000"/>
              </a:lnSpc>
              <a:spcBef>
                <a:spcPts val="640"/>
              </a:spcBef>
              <a:spcAft>
                <a:spcPts val="0"/>
              </a:spcAft>
              <a:buClr>
                <a:schemeClr val="dk1"/>
              </a:buClr>
              <a:buFont typeface="Arial"/>
              <a:buNone/>
            </a:pPr>
            <a:endParaRPr sz="3200" b="0" i="0" u="none" strike="noStrike" cap="none" baseline="0" dirty="0">
              <a:solidFill>
                <a:schemeClr val="dk1"/>
              </a:solidFill>
              <a:latin typeface="Arial"/>
              <a:ea typeface="Arial"/>
              <a:cs typeface="Arial"/>
              <a:sym typeface="Arial"/>
            </a:endParaRPr>
          </a:p>
          <a:p>
            <a:pPr marL="0" marR="0" lvl="0" indent="0" algn="l" rtl="0">
              <a:spcBef>
                <a:spcPts val="0"/>
              </a:spcBef>
              <a:buNone/>
            </a:pPr>
            <a:endParaRPr sz="3200" b="0" i="0" u="none" strike="noStrike" cap="none" baseline="0" dirty="0">
              <a:solidFill>
                <a:schemeClr val="dk1"/>
              </a:solidFill>
              <a:latin typeface="Arial"/>
              <a:ea typeface="Arial"/>
              <a:cs typeface="Arial"/>
              <a:sym typeface="Arial"/>
            </a:endParaRPr>
          </a:p>
        </p:txBody>
      </p:sp>
      <p:sp>
        <p:nvSpPr>
          <p:cNvPr id="557" name="Shape 557"/>
          <p:cNvSpPr txBox="1"/>
          <p:nvPr/>
        </p:nvSpPr>
        <p:spPr>
          <a:xfrm>
            <a:off x="7683025" y="6488100"/>
            <a:ext cx="1448400"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kern="0">
                <a:solidFill>
                  <a:srgbClr val="000000"/>
                </a:solidFill>
                <a:ea typeface="Arial"/>
                <a:cs typeface="Arial"/>
                <a:sym typeface="Arial"/>
                <a:rtl val="0"/>
              </a:rPr>
              <a:t>G Major</a:t>
            </a:r>
          </a:p>
        </p:txBody>
      </p:sp>
      <p:sp>
        <p:nvSpPr>
          <p:cNvPr id="4" name="Shape 509"/>
          <p:cNvSpPr txBox="1"/>
          <p:nvPr/>
        </p:nvSpPr>
        <p:spPr>
          <a:xfrm>
            <a:off x="3659749" y="6488100"/>
            <a:ext cx="1635599"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i="1" kern="0" dirty="0">
                <a:solidFill>
                  <a:srgbClr val="000000"/>
                </a:solidFill>
                <a:cs typeface="Arial"/>
                <a:sym typeface="Arial"/>
                <a:rtl val="0"/>
              </a:rPr>
              <a:t>Continued....</a:t>
            </a:r>
          </a:p>
        </p:txBody>
      </p:sp>
    </p:spTree>
    <p:extLst>
      <p:ext uri="{BB962C8B-B14F-4D97-AF65-F5344CB8AC3E}">
        <p14:creationId xmlns:p14="http://schemas.microsoft.com/office/powerpoint/2010/main" val="787312124"/>
      </p:ext>
    </p:extLst>
  </p:cSld>
  <p:clrMapOvr>
    <a:masterClrMapping/>
  </p:clrMapOvr>
  <p:transition spd="slow">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txBox="1">
            <a:spLocks noGrp="1"/>
          </p:cNvSpPr>
          <p:nvPr>
            <p:ph type="body" idx="4294967295"/>
          </p:nvPr>
        </p:nvSpPr>
        <p:spPr>
          <a:xfrm>
            <a:off x="457200" y="190500"/>
            <a:ext cx="8229600" cy="6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640"/>
              </a:spcBef>
              <a:spcAft>
                <a:spcPts val="0"/>
              </a:spcAft>
              <a:buClr>
                <a:schemeClr val="dk1"/>
              </a:buClr>
              <a:buSzPct val="25000"/>
              <a:buFont typeface="Arial"/>
              <a:buNone/>
            </a:pPr>
            <a:r>
              <a:rPr lang="en-US" sz="3200" b="0" i="1" u="none" strike="noStrike" cap="none" baseline="0" dirty="0">
                <a:solidFill>
                  <a:schemeClr val="dk1"/>
                </a:solidFill>
                <a:latin typeface="Arial"/>
                <a:ea typeface="Arial"/>
                <a:cs typeface="Arial"/>
                <a:sym typeface="Arial"/>
              </a:rPr>
              <a:t>(Fast)</a:t>
            </a:r>
          </a:p>
          <a:p>
            <a:pPr marL="0" marR="0" lvl="0" indent="0" algn="ctr" rtl="0">
              <a:lnSpc>
                <a:spcPct val="100000"/>
              </a:lnSpc>
              <a:spcBef>
                <a:spcPts val="640"/>
              </a:spcBef>
              <a:spcAft>
                <a:spcPts val="0"/>
              </a:spcAft>
              <a:buClr>
                <a:schemeClr val="dk1"/>
              </a:buClr>
              <a:buSzPct val="25000"/>
              <a:buFont typeface="Arial"/>
              <a:buNone/>
            </a:pPr>
            <a:r>
              <a:rPr lang="en-US" sz="3200" b="1" i="0" u="none" strike="noStrike" cap="none" baseline="0" dirty="0">
                <a:solidFill>
                  <a:schemeClr val="dk1"/>
                </a:solidFill>
                <a:latin typeface="Arial"/>
                <a:ea typeface="Arial"/>
                <a:cs typeface="Arial"/>
                <a:sym typeface="Arial"/>
              </a:rPr>
              <a:t>We wish you a Merry Christmas,</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dirty="0">
                <a:solidFill>
                  <a:schemeClr val="dk1"/>
                </a:solidFill>
                <a:latin typeface="Arial"/>
                <a:ea typeface="Arial"/>
                <a:cs typeface="Arial"/>
                <a:sym typeface="Arial"/>
              </a:rPr>
              <a:t>We wish you a Merry Christmas,</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dirty="0">
                <a:solidFill>
                  <a:schemeClr val="dk1"/>
                </a:solidFill>
                <a:latin typeface="Arial"/>
                <a:ea typeface="Arial"/>
                <a:cs typeface="Arial"/>
                <a:sym typeface="Arial"/>
              </a:rPr>
              <a:t>We wish you a Merry Christmas and a Happy Hanukkah</a:t>
            </a:r>
          </a:p>
          <a:p>
            <a:pPr marL="0" marR="0" lvl="0" indent="0" algn="ctr" rtl="0">
              <a:lnSpc>
                <a:spcPct val="100000"/>
              </a:lnSpc>
              <a:spcBef>
                <a:spcPts val="640"/>
              </a:spcBef>
              <a:spcAft>
                <a:spcPts val="0"/>
              </a:spcAft>
              <a:buClr>
                <a:schemeClr val="dk1"/>
              </a:buClr>
              <a:buFont typeface="Arial"/>
              <a:buNone/>
            </a:pPr>
            <a:endParaRPr sz="3200" dirty="0">
              <a:solidFill>
                <a:schemeClr val="dk1"/>
              </a:solidFill>
            </a:endParaRP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dirty="0">
                <a:solidFill>
                  <a:schemeClr val="dk1"/>
                </a:solidFill>
                <a:latin typeface="Arial"/>
                <a:ea typeface="Arial"/>
                <a:cs typeface="Arial"/>
                <a:sym typeface="Arial"/>
              </a:rPr>
              <a:t>Good tidings we bring to you and your kin;</a:t>
            </a:r>
          </a:p>
          <a:p>
            <a:pPr marL="0" marR="0" lvl="0" indent="0" algn="ctr" rtl="0">
              <a:lnSpc>
                <a:spcPct val="100000"/>
              </a:lnSpc>
              <a:spcBef>
                <a:spcPts val="640"/>
              </a:spcBef>
              <a:spcAft>
                <a:spcPts val="0"/>
              </a:spcAft>
              <a:buClr>
                <a:schemeClr val="dk1"/>
              </a:buClr>
              <a:buSzPct val="25000"/>
              <a:buFont typeface="Arial"/>
              <a:buNone/>
            </a:pPr>
            <a:r>
              <a:rPr lang="en-US" sz="3200" b="0" i="0" u="none" strike="noStrike" cap="none" baseline="0" dirty="0">
                <a:solidFill>
                  <a:schemeClr val="dk1"/>
                </a:solidFill>
                <a:latin typeface="Arial"/>
                <a:ea typeface="Arial"/>
                <a:cs typeface="Arial"/>
                <a:sym typeface="Arial"/>
              </a:rPr>
              <a:t>Good tidings for Christmas and a Happy Hanukkah</a:t>
            </a:r>
          </a:p>
          <a:p>
            <a:pPr marL="0" marR="0" lvl="0" indent="0" algn="ctr" rtl="0">
              <a:lnSpc>
                <a:spcPct val="100000"/>
              </a:lnSpc>
              <a:spcBef>
                <a:spcPts val="640"/>
              </a:spcBef>
              <a:spcAft>
                <a:spcPts val="0"/>
              </a:spcAft>
              <a:buClr>
                <a:schemeClr val="dk1"/>
              </a:buClr>
              <a:buSzPct val="25000"/>
              <a:buFont typeface="Arial"/>
              <a:buNone/>
            </a:pPr>
            <a:r>
              <a:rPr lang="en-US" sz="3200" i="1" dirty="0">
                <a:solidFill>
                  <a:schemeClr val="dk1"/>
                </a:solidFill>
              </a:rPr>
              <a:t>Slow: </a:t>
            </a:r>
            <a:r>
              <a:rPr lang="en-US" sz="3200" dirty="0">
                <a:solidFill>
                  <a:schemeClr val="dk1"/>
                </a:solidFill>
              </a:rPr>
              <a:t>Good tidings for Christmas and a Happy Hanukkah</a:t>
            </a:r>
          </a:p>
          <a:p>
            <a:pPr marL="0" marR="0" lvl="0" indent="0" algn="l" rtl="0">
              <a:spcBef>
                <a:spcPts val="0"/>
              </a:spcBef>
              <a:buNone/>
            </a:pPr>
            <a:endParaRPr sz="3200" b="0" i="0" u="none" strike="noStrike" cap="none" baseline="0" dirty="0">
              <a:solidFill>
                <a:schemeClr val="dk1"/>
              </a:solidFill>
              <a:latin typeface="Arial"/>
              <a:ea typeface="Arial"/>
              <a:cs typeface="Arial"/>
              <a:sym typeface="Arial"/>
            </a:endParaRPr>
          </a:p>
        </p:txBody>
      </p:sp>
      <p:sp>
        <p:nvSpPr>
          <p:cNvPr id="563" name="Shape 563"/>
          <p:cNvSpPr txBox="1"/>
          <p:nvPr/>
        </p:nvSpPr>
        <p:spPr>
          <a:xfrm>
            <a:off x="7670118" y="6488100"/>
            <a:ext cx="1460999"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kern="0">
                <a:solidFill>
                  <a:srgbClr val="000000"/>
                </a:solidFill>
                <a:ea typeface="Arial"/>
                <a:cs typeface="Arial"/>
                <a:sym typeface="Arial"/>
                <a:rtl val="0"/>
              </a:rPr>
              <a:t>G Major</a:t>
            </a:r>
          </a:p>
        </p:txBody>
      </p:sp>
    </p:spTree>
    <p:extLst>
      <p:ext uri="{BB962C8B-B14F-4D97-AF65-F5344CB8AC3E}">
        <p14:creationId xmlns:p14="http://schemas.microsoft.com/office/powerpoint/2010/main" val="1241248301"/>
      </p:ext>
    </p:extLst>
  </p:cSld>
  <p:clrMapOvr>
    <a:masterClrMapping/>
  </p:clrMapOvr>
  <p:transition spd="slow">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Shape 568"/>
          <p:cNvPicPr preferRelativeResize="0"/>
          <p:nvPr/>
        </p:nvPicPr>
        <p:blipFill rotWithShape="1">
          <a:blip r:embed="rId3">
            <a:alphaModFix/>
          </a:blip>
          <a:srcRect/>
          <a:stretch/>
        </p:blipFill>
        <p:spPr>
          <a:xfrm rot="-1199855">
            <a:off x="533353" y="1066844"/>
            <a:ext cx="1927302" cy="2543132"/>
          </a:xfrm>
          <a:prstGeom prst="rect">
            <a:avLst/>
          </a:prstGeom>
          <a:noFill/>
          <a:ln>
            <a:noFill/>
          </a:ln>
        </p:spPr>
      </p:pic>
      <p:pic>
        <p:nvPicPr>
          <p:cNvPr id="569" name="Shape 569"/>
          <p:cNvPicPr preferRelativeResize="0"/>
          <p:nvPr/>
        </p:nvPicPr>
        <p:blipFill rotWithShape="1">
          <a:blip r:embed="rId4">
            <a:alphaModFix/>
          </a:blip>
          <a:srcRect/>
          <a:stretch/>
        </p:blipFill>
        <p:spPr>
          <a:xfrm rot="1259923">
            <a:off x="5943545" y="1142958"/>
            <a:ext cx="3276711" cy="2457377"/>
          </a:xfrm>
          <a:prstGeom prst="rect">
            <a:avLst/>
          </a:prstGeom>
          <a:noFill/>
          <a:ln>
            <a:noFill/>
          </a:ln>
        </p:spPr>
      </p:pic>
      <p:pic>
        <p:nvPicPr>
          <p:cNvPr id="570" name="Shape 570"/>
          <p:cNvPicPr preferRelativeResize="0"/>
          <p:nvPr/>
        </p:nvPicPr>
        <p:blipFill rotWithShape="1">
          <a:blip r:embed="rId5">
            <a:alphaModFix/>
          </a:blip>
          <a:srcRect/>
          <a:stretch/>
        </p:blipFill>
        <p:spPr>
          <a:xfrm>
            <a:off x="2667000" y="3581400"/>
            <a:ext cx="3733800" cy="3733800"/>
          </a:xfrm>
          <a:prstGeom prst="rect">
            <a:avLst/>
          </a:prstGeom>
          <a:noFill/>
          <a:ln>
            <a:noFill/>
          </a:ln>
        </p:spPr>
      </p:pic>
      <p:pic>
        <p:nvPicPr>
          <p:cNvPr id="571" name="Shape 571"/>
          <p:cNvPicPr preferRelativeResize="0"/>
          <p:nvPr/>
        </p:nvPicPr>
        <p:blipFill rotWithShape="1">
          <a:blip r:embed="rId6">
            <a:alphaModFix/>
          </a:blip>
          <a:srcRect/>
          <a:stretch/>
        </p:blipFill>
        <p:spPr>
          <a:xfrm>
            <a:off x="3657600" y="228600"/>
            <a:ext cx="1752600" cy="2400300"/>
          </a:xfrm>
          <a:prstGeom prst="rect">
            <a:avLst/>
          </a:prstGeom>
          <a:noFill/>
          <a:ln>
            <a:noFill/>
          </a:ln>
        </p:spPr>
      </p:pic>
      <p:sp>
        <p:nvSpPr>
          <p:cNvPr id="572" name="Shape 572"/>
          <p:cNvSpPr txBox="1"/>
          <p:nvPr/>
        </p:nvSpPr>
        <p:spPr>
          <a:xfrm>
            <a:off x="1231325" y="2820750"/>
            <a:ext cx="6639000" cy="904200"/>
          </a:xfrm>
          <a:prstGeom prst="rect">
            <a:avLst/>
          </a:prstGeom>
          <a:noFill/>
          <a:ln>
            <a:noFill/>
          </a:ln>
        </p:spPr>
        <p:txBody>
          <a:bodyPr lIns="91425" tIns="91425" rIns="91425" bIns="91425" anchor="t" anchorCtr="0">
            <a:noAutofit/>
          </a:bodyPr>
          <a:lstStyle/>
          <a:p>
            <a:pPr algn="ctr"/>
            <a:r>
              <a:rPr lang="en-US" sz="4800" b="1" kern="0">
                <a:solidFill>
                  <a:srgbClr val="000000"/>
                </a:solidFill>
                <a:latin typeface="Syncopate"/>
                <a:ea typeface="Syncopate"/>
                <a:cs typeface="Syncopate"/>
                <a:sym typeface="Syncopate"/>
                <a:rtl val="0"/>
              </a:rPr>
              <a:t>RADIO CSJ </a:t>
            </a:r>
            <a:r>
              <a:rPr lang="en-US" sz="4800" kern="0">
                <a:solidFill>
                  <a:srgbClr val="000000"/>
                </a:solidFill>
                <a:latin typeface="Syncopate"/>
                <a:ea typeface="Syncopate"/>
                <a:cs typeface="Syncopate"/>
                <a:sym typeface="Syncopate"/>
                <a:rtl val="0"/>
              </a:rPr>
              <a:t>  </a:t>
            </a:r>
          </a:p>
          <a:p>
            <a:pPr algn="ctr"/>
            <a:r>
              <a:rPr lang="en-US" sz="4800" kern="0">
                <a:solidFill>
                  <a:srgbClr val="000000"/>
                </a:solidFill>
                <a:latin typeface="Syncopate"/>
                <a:ea typeface="Syncopate"/>
                <a:cs typeface="Syncopate"/>
                <a:sym typeface="Syncopate"/>
                <a:rtl val="0"/>
              </a:rPr>
              <a:t>108.5 FM</a:t>
            </a:r>
          </a:p>
        </p:txBody>
      </p:sp>
    </p:spTree>
    <p:extLst>
      <p:ext uri="{BB962C8B-B14F-4D97-AF65-F5344CB8AC3E}">
        <p14:creationId xmlns:p14="http://schemas.microsoft.com/office/powerpoint/2010/main" val="3057130475"/>
      </p:ext>
    </p:extLst>
  </p:cSld>
  <p:clrMapOvr>
    <a:masterClrMapping/>
  </p:clrMapOvr>
  <p:transition spd="slow">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ChangeArrowheads="1"/>
          </p:cNvSpPr>
          <p:nvPr/>
        </p:nvSpPr>
        <p:spPr bwMode="auto">
          <a:xfrm>
            <a:off x="228600" y="800100"/>
            <a:ext cx="8763000" cy="4000500"/>
          </a:xfrm>
          <a:prstGeom prst="rect">
            <a:avLst/>
          </a:prstGeom>
          <a:noFill/>
          <a:ln w="9525">
            <a:noFill/>
            <a:miter lim="800000"/>
            <a:headEnd/>
            <a:tailEnd/>
          </a:ln>
        </p:spPr>
        <p:txBody>
          <a:bodyPr>
            <a:spAutoFit/>
          </a:bodyPr>
          <a:lstStyle/>
          <a:p>
            <a:pPr algn="ctr" eaLnBrk="1" hangingPunct="1">
              <a:spcBef>
                <a:spcPts val="600"/>
              </a:spcBef>
              <a:defRPr/>
            </a:pPr>
            <a:r>
              <a:rPr lang="en-US" sz="2800" b="1" dirty="0">
                <a:latin typeface="Arial" pitchFamily="34" charset="0"/>
                <a:ea typeface="+mn-ea"/>
                <a:cs typeface="Arial" pitchFamily="34" charset="0"/>
              </a:rPr>
              <a:t>Om </a:t>
            </a:r>
            <a:r>
              <a:rPr lang="en-US" sz="2800" b="1" dirty="0" err="1">
                <a:latin typeface="Arial" pitchFamily="34" charset="0"/>
                <a:ea typeface="+mn-ea"/>
                <a:cs typeface="Arial" pitchFamily="34" charset="0"/>
              </a:rPr>
              <a:t>Tatsat</a:t>
            </a:r>
            <a:r>
              <a:rPr lang="en-US" sz="2800" b="1" dirty="0">
                <a:latin typeface="Arial" pitchFamily="34" charset="0"/>
                <a:ea typeface="+mn-ea"/>
                <a:cs typeface="Arial" pitchFamily="34" charset="0"/>
              </a:rPr>
              <a:t> Sri </a:t>
            </a:r>
            <a:r>
              <a:rPr lang="en-US" sz="2800" b="1" dirty="0" err="1">
                <a:latin typeface="Arial" pitchFamily="34" charset="0"/>
                <a:ea typeface="+mn-ea"/>
                <a:cs typeface="Arial" pitchFamily="34" charset="0"/>
              </a:rPr>
              <a:t>Narayana</a:t>
            </a:r>
            <a:r>
              <a:rPr lang="en-US" sz="2800" b="1" dirty="0">
                <a:latin typeface="Arial" pitchFamily="34" charset="0"/>
                <a:ea typeface="+mn-ea"/>
                <a:cs typeface="Arial" pitchFamily="34" charset="0"/>
              </a:rPr>
              <a:t> </a:t>
            </a:r>
            <a:r>
              <a:rPr lang="en-US" sz="2800" b="1" dirty="0" err="1">
                <a:latin typeface="Arial" pitchFamily="34" charset="0"/>
                <a:ea typeface="+mn-ea"/>
                <a:cs typeface="Arial" pitchFamily="34" charset="0"/>
              </a:rPr>
              <a:t>Tu</a:t>
            </a:r>
            <a:r>
              <a:rPr lang="en-US" sz="2800" b="1" dirty="0">
                <a:latin typeface="Arial" pitchFamily="34" charset="0"/>
                <a:ea typeface="+mn-ea"/>
                <a:cs typeface="Arial" pitchFamily="34" charset="0"/>
              </a:rPr>
              <a:t>, </a:t>
            </a:r>
            <a:r>
              <a:rPr lang="en-US" sz="2800" b="1" dirty="0" err="1">
                <a:latin typeface="Arial" pitchFamily="34" charset="0"/>
                <a:ea typeface="+mn-ea"/>
                <a:cs typeface="Arial" pitchFamily="34" charset="0"/>
              </a:rPr>
              <a:t>Purushottama</a:t>
            </a:r>
            <a:r>
              <a:rPr lang="en-US" sz="2800" b="1" dirty="0">
                <a:latin typeface="Arial" pitchFamily="34" charset="0"/>
                <a:ea typeface="+mn-ea"/>
                <a:cs typeface="Arial" pitchFamily="34" charset="0"/>
              </a:rPr>
              <a:t> Guru </a:t>
            </a:r>
            <a:r>
              <a:rPr lang="en-US" sz="2800" b="1" dirty="0" err="1">
                <a:latin typeface="Arial" pitchFamily="34" charset="0"/>
                <a:ea typeface="+mn-ea"/>
                <a:cs typeface="Arial" pitchFamily="34" charset="0"/>
              </a:rPr>
              <a:t>Tu</a:t>
            </a:r>
            <a:endParaRPr lang="en-US" sz="2800" b="1" dirty="0">
              <a:latin typeface="Arial" pitchFamily="34" charset="0"/>
              <a:ea typeface="+mn-ea"/>
              <a:cs typeface="Arial" pitchFamily="34" charset="0"/>
            </a:endParaRPr>
          </a:p>
          <a:p>
            <a:pPr algn="ctr" eaLnBrk="1" hangingPunct="1">
              <a:spcBef>
                <a:spcPts val="600"/>
              </a:spcBef>
              <a:defRPr/>
            </a:pPr>
            <a:r>
              <a:rPr lang="en-US" sz="2800" b="1" dirty="0" err="1">
                <a:latin typeface="Arial" pitchFamily="34" charset="0"/>
                <a:ea typeface="+mn-ea"/>
                <a:cs typeface="Arial" pitchFamily="34" charset="0"/>
              </a:rPr>
              <a:t>Siddha</a:t>
            </a:r>
            <a:r>
              <a:rPr lang="en-US" sz="2800" b="1" dirty="0">
                <a:latin typeface="Arial" pitchFamily="34" charset="0"/>
                <a:ea typeface="+mn-ea"/>
                <a:cs typeface="Arial" pitchFamily="34" charset="0"/>
              </a:rPr>
              <a:t> Buddha </a:t>
            </a:r>
            <a:r>
              <a:rPr lang="en-US" sz="2800" b="1" dirty="0" err="1">
                <a:latin typeface="Arial" pitchFamily="34" charset="0"/>
                <a:ea typeface="+mn-ea"/>
                <a:cs typeface="Arial" pitchFamily="34" charset="0"/>
              </a:rPr>
              <a:t>Tu</a:t>
            </a:r>
            <a:r>
              <a:rPr lang="en-US" sz="2800" b="1" dirty="0">
                <a:latin typeface="Arial" pitchFamily="34" charset="0"/>
                <a:ea typeface="+mn-ea"/>
                <a:cs typeface="Arial" pitchFamily="34" charset="0"/>
              </a:rPr>
              <a:t>, </a:t>
            </a:r>
            <a:r>
              <a:rPr lang="en-US" sz="2800" b="1" dirty="0" err="1">
                <a:latin typeface="Arial" pitchFamily="34" charset="0"/>
                <a:ea typeface="+mn-ea"/>
                <a:cs typeface="Arial" pitchFamily="34" charset="0"/>
              </a:rPr>
              <a:t>Skanda</a:t>
            </a:r>
            <a:r>
              <a:rPr lang="en-US" sz="2800" b="1" dirty="0">
                <a:latin typeface="Arial" pitchFamily="34" charset="0"/>
                <a:ea typeface="+mn-ea"/>
                <a:cs typeface="Arial" pitchFamily="34" charset="0"/>
              </a:rPr>
              <a:t> </a:t>
            </a:r>
            <a:r>
              <a:rPr lang="en-US" sz="2800" b="1" dirty="0" err="1">
                <a:latin typeface="Arial" pitchFamily="34" charset="0"/>
                <a:ea typeface="+mn-ea"/>
                <a:cs typeface="Arial" pitchFamily="34" charset="0"/>
              </a:rPr>
              <a:t>Vinayaka</a:t>
            </a:r>
            <a:r>
              <a:rPr lang="en-US" sz="2800" b="1" dirty="0">
                <a:latin typeface="Arial" pitchFamily="34" charset="0"/>
                <a:ea typeface="+mn-ea"/>
                <a:cs typeface="Arial" pitchFamily="34" charset="0"/>
              </a:rPr>
              <a:t>, </a:t>
            </a:r>
          </a:p>
          <a:p>
            <a:pPr algn="ctr" eaLnBrk="1" hangingPunct="1">
              <a:spcBef>
                <a:spcPts val="600"/>
              </a:spcBef>
              <a:defRPr/>
            </a:pPr>
            <a:r>
              <a:rPr lang="en-US" sz="2800" b="1" dirty="0" err="1">
                <a:latin typeface="Arial" pitchFamily="34" charset="0"/>
                <a:ea typeface="+mn-ea"/>
                <a:cs typeface="Arial" pitchFamily="34" charset="0"/>
              </a:rPr>
              <a:t>Savita</a:t>
            </a:r>
            <a:r>
              <a:rPr lang="en-US" sz="2800" b="1" dirty="0">
                <a:latin typeface="Arial" pitchFamily="34" charset="0"/>
                <a:ea typeface="+mn-ea"/>
                <a:cs typeface="Arial" pitchFamily="34" charset="0"/>
              </a:rPr>
              <a:t> </a:t>
            </a:r>
            <a:r>
              <a:rPr lang="en-US" sz="2800" b="1" dirty="0" err="1">
                <a:latin typeface="Arial" pitchFamily="34" charset="0"/>
                <a:ea typeface="+mn-ea"/>
                <a:cs typeface="Arial" pitchFamily="34" charset="0"/>
              </a:rPr>
              <a:t>Pavaka</a:t>
            </a:r>
            <a:r>
              <a:rPr lang="en-US" sz="2800" b="1" dirty="0">
                <a:latin typeface="Arial" pitchFamily="34" charset="0"/>
                <a:ea typeface="+mn-ea"/>
                <a:cs typeface="Arial" pitchFamily="34" charset="0"/>
              </a:rPr>
              <a:t> </a:t>
            </a:r>
            <a:r>
              <a:rPr lang="en-US" sz="2800" b="1" dirty="0" err="1">
                <a:latin typeface="Arial" pitchFamily="34" charset="0"/>
                <a:ea typeface="+mn-ea"/>
                <a:cs typeface="Arial" pitchFamily="34" charset="0"/>
              </a:rPr>
              <a:t>Tu</a:t>
            </a:r>
            <a:endParaRPr lang="en-US" sz="2800" b="1" dirty="0">
              <a:latin typeface="Arial" pitchFamily="34" charset="0"/>
              <a:ea typeface="+mn-ea"/>
              <a:cs typeface="Arial" pitchFamily="34" charset="0"/>
            </a:endParaRPr>
          </a:p>
          <a:p>
            <a:pPr algn="ctr" eaLnBrk="1" hangingPunct="1">
              <a:spcBef>
                <a:spcPts val="600"/>
              </a:spcBef>
              <a:defRPr/>
            </a:pPr>
            <a:r>
              <a:rPr lang="en-US" sz="2800" b="1" dirty="0">
                <a:latin typeface="Arial" pitchFamily="34" charset="0"/>
                <a:ea typeface="+mn-ea"/>
                <a:cs typeface="Arial" pitchFamily="34" charset="0"/>
              </a:rPr>
              <a:t>Brahma Mazda </a:t>
            </a:r>
            <a:r>
              <a:rPr lang="en-US" sz="2800" b="1" dirty="0" err="1">
                <a:latin typeface="Arial" pitchFamily="34" charset="0"/>
                <a:ea typeface="+mn-ea"/>
                <a:cs typeface="Arial" pitchFamily="34" charset="0"/>
              </a:rPr>
              <a:t>Tu</a:t>
            </a:r>
            <a:r>
              <a:rPr lang="en-US" sz="2800" b="1" dirty="0">
                <a:latin typeface="Arial" pitchFamily="34" charset="0"/>
                <a:ea typeface="+mn-ea"/>
                <a:cs typeface="Arial" pitchFamily="34" charset="0"/>
              </a:rPr>
              <a:t>, </a:t>
            </a:r>
            <a:r>
              <a:rPr lang="en-US" sz="2800" b="1" dirty="0" err="1">
                <a:latin typeface="Arial" pitchFamily="34" charset="0"/>
                <a:ea typeface="+mn-ea"/>
                <a:cs typeface="Arial" pitchFamily="34" charset="0"/>
              </a:rPr>
              <a:t>Yehova</a:t>
            </a:r>
            <a:r>
              <a:rPr lang="en-US" sz="2800" b="1" dirty="0">
                <a:latin typeface="Arial" pitchFamily="34" charset="0"/>
                <a:ea typeface="+mn-ea"/>
                <a:cs typeface="Arial" pitchFamily="34" charset="0"/>
              </a:rPr>
              <a:t> </a:t>
            </a:r>
            <a:r>
              <a:rPr lang="en-US" sz="2800" b="1" dirty="0" err="1">
                <a:latin typeface="Arial" pitchFamily="34" charset="0"/>
                <a:ea typeface="+mn-ea"/>
                <a:cs typeface="Arial" pitchFamily="34" charset="0"/>
              </a:rPr>
              <a:t>Shakti</a:t>
            </a:r>
            <a:r>
              <a:rPr lang="en-US" sz="2800" b="1" dirty="0">
                <a:latin typeface="Arial" pitchFamily="34" charset="0"/>
                <a:ea typeface="+mn-ea"/>
                <a:cs typeface="Arial" pitchFamily="34" charset="0"/>
              </a:rPr>
              <a:t> </a:t>
            </a:r>
            <a:r>
              <a:rPr lang="en-US" sz="2800" b="1" dirty="0" err="1">
                <a:latin typeface="Arial" pitchFamily="34" charset="0"/>
                <a:ea typeface="+mn-ea"/>
                <a:cs typeface="Arial" pitchFamily="34" charset="0"/>
              </a:rPr>
              <a:t>Tu</a:t>
            </a:r>
            <a:r>
              <a:rPr lang="en-US" sz="2800" b="1" dirty="0">
                <a:latin typeface="Arial" pitchFamily="34" charset="0"/>
                <a:ea typeface="+mn-ea"/>
                <a:cs typeface="Arial" pitchFamily="34" charset="0"/>
              </a:rPr>
              <a:t>, </a:t>
            </a:r>
            <a:r>
              <a:rPr lang="en-US" sz="2800" b="1" dirty="0" err="1">
                <a:latin typeface="Arial" pitchFamily="34" charset="0"/>
                <a:ea typeface="+mn-ea"/>
                <a:cs typeface="Arial" pitchFamily="34" charset="0"/>
              </a:rPr>
              <a:t>Yesu</a:t>
            </a:r>
            <a:r>
              <a:rPr lang="en-US" sz="2800" b="1" dirty="0">
                <a:latin typeface="Arial" pitchFamily="34" charset="0"/>
                <a:ea typeface="+mn-ea"/>
                <a:cs typeface="Arial" pitchFamily="34" charset="0"/>
              </a:rPr>
              <a:t> Pita </a:t>
            </a:r>
            <a:r>
              <a:rPr lang="en-US" sz="2800" b="1" dirty="0" err="1">
                <a:latin typeface="Arial" pitchFamily="34" charset="0"/>
                <a:ea typeface="+mn-ea"/>
                <a:cs typeface="Arial" pitchFamily="34" charset="0"/>
              </a:rPr>
              <a:t>Prabhu</a:t>
            </a:r>
            <a:r>
              <a:rPr lang="en-US" sz="2800" b="1" dirty="0">
                <a:latin typeface="Arial" pitchFamily="34" charset="0"/>
                <a:ea typeface="+mn-ea"/>
                <a:cs typeface="Arial" pitchFamily="34" charset="0"/>
              </a:rPr>
              <a:t> </a:t>
            </a:r>
            <a:r>
              <a:rPr lang="en-US" sz="2800" b="1" dirty="0" err="1">
                <a:latin typeface="Arial" pitchFamily="34" charset="0"/>
                <a:ea typeface="+mn-ea"/>
                <a:cs typeface="Arial" pitchFamily="34" charset="0"/>
              </a:rPr>
              <a:t>Tu</a:t>
            </a:r>
            <a:endParaRPr lang="en-US" sz="2800" b="1" dirty="0">
              <a:latin typeface="Arial" pitchFamily="34" charset="0"/>
              <a:ea typeface="+mn-ea"/>
              <a:cs typeface="Arial" pitchFamily="34" charset="0"/>
            </a:endParaRPr>
          </a:p>
          <a:p>
            <a:pPr algn="ctr" eaLnBrk="1" hangingPunct="1">
              <a:spcBef>
                <a:spcPts val="600"/>
              </a:spcBef>
              <a:defRPr/>
            </a:pPr>
            <a:r>
              <a:rPr lang="en-US" sz="2800" b="1" dirty="0" err="1">
                <a:latin typeface="Arial" pitchFamily="34" charset="0"/>
                <a:ea typeface="+mn-ea"/>
                <a:cs typeface="Arial" pitchFamily="34" charset="0"/>
              </a:rPr>
              <a:t>Rudra</a:t>
            </a:r>
            <a:r>
              <a:rPr lang="en-US" sz="2800" b="1" dirty="0">
                <a:latin typeface="Arial" pitchFamily="34" charset="0"/>
                <a:ea typeface="+mn-ea"/>
                <a:cs typeface="Arial" pitchFamily="34" charset="0"/>
              </a:rPr>
              <a:t> Vishnu </a:t>
            </a:r>
            <a:r>
              <a:rPr lang="en-US" sz="2800" b="1" dirty="0" err="1">
                <a:latin typeface="Arial" pitchFamily="34" charset="0"/>
                <a:ea typeface="+mn-ea"/>
                <a:cs typeface="Arial" pitchFamily="34" charset="0"/>
              </a:rPr>
              <a:t>Tu</a:t>
            </a:r>
            <a:r>
              <a:rPr lang="en-US" sz="2800" b="1" dirty="0">
                <a:latin typeface="Arial" pitchFamily="34" charset="0"/>
                <a:ea typeface="+mn-ea"/>
                <a:cs typeface="Arial" pitchFamily="34" charset="0"/>
              </a:rPr>
              <a:t>, Ramakrishna </a:t>
            </a:r>
            <a:r>
              <a:rPr lang="en-US" sz="2800" b="1" dirty="0" err="1">
                <a:latin typeface="Arial" pitchFamily="34" charset="0"/>
                <a:ea typeface="+mn-ea"/>
                <a:cs typeface="Arial" pitchFamily="34" charset="0"/>
              </a:rPr>
              <a:t>Tu</a:t>
            </a:r>
            <a:r>
              <a:rPr lang="en-US" sz="2800" b="1" dirty="0">
                <a:latin typeface="Arial" pitchFamily="34" charset="0"/>
                <a:ea typeface="+mn-ea"/>
                <a:cs typeface="Arial" pitchFamily="34" charset="0"/>
              </a:rPr>
              <a:t>, </a:t>
            </a:r>
            <a:r>
              <a:rPr lang="en-US" sz="2800" b="1" dirty="0" err="1">
                <a:latin typeface="Arial" pitchFamily="34" charset="0"/>
                <a:ea typeface="+mn-ea"/>
                <a:cs typeface="Arial" pitchFamily="34" charset="0"/>
              </a:rPr>
              <a:t>Rahima</a:t>
            </a:r>
            <a:r>
              <a:rPr lang="en-US" sz="2800" b="1" dirty="0">
                <a:latin typeface="Arial" pitchFamily="34" charset="0"/>
                <a:ea typeface="+mn-ea"/>
                <a:cs typeface="Arial" pitchFamily="34" charset="0"/>
              </a:rPr>
              <a:t> Tao </a:t>
            </a:r>
            <a:r>
              <a:rPr lang="en-US" sz="2800" b="1" dirty="0" err="1">
                <a:latin typeface="Arial" pitchFamily="34" charset="0"/>
                <a:ea typeface="+mn-ea"/>
                <a:cs typeface="Arial" pitchFamily="34" charset="0"/>
              </a:rPr>
              <a:t>Tu</a:t>
            </a:r>
            <a:endParaRPr lang="en-US" sz="2800" b="1" dirty="0">
              <a:latin typeface="Arial" pitchFamily="34" charset="0"/>
              <a:ea typeface="+mn-ea"/>
              <a:cs typeface="Arial" pitchFamily="34" charset="0"/>
            </a:endParaRPr>
          </a:p>
          <a:p>
            <a:pPr algn="ctr" eaLnBrk="1" hangingPunct="1">
              <a:spcBef>
                <a:spcPts val="600"/>
              </a:spcBef>
              <a:defRPr/>
            </a:pPr>
            <a:r>
              <a:rPr lang="en-US" sz="2800" b="1" dirty="0" err="1">
                <a:latin typeface="Arial" pitchFamily="34" charset="0"/>
                <a:ea typeface="+mn-ea"/>
                <a:cs typeface="Arial" pitchFamily="34" charset="0"/>
              </a:rPr>
              <a:t>Vasudeva</a:t>
            </a:r>
            <a:r>
              <a:rPr lang="en-US" sz="2800" b="1" dirty="0">
                <a:latin typeface="Arial" pitchFamily="34" charset="0"/>
                <a:ea typeface="+mn-ea"/>
                <a:cs typeface="Arial" pitchFamily="34" charset="0"/>
              </a:rPr>
              <a:t> Go-</a:t>
            </a:r>
            <a:r>
              <a:rPr lang="en-US" sz="2800" b="1" dirty="0" err="1">
                <a:latin typeface="Arial" pitchFamily="34" charset="0"/>
                <a:ea typeface="+mn-ea"/>
                <a:cs typeface="Arial" pitchFamily="34" charset="0"/>
              </a:rPr>
              <a:t>Vishwarupa</a:t>
            </a:r>
            <a:r>
              <a:rPr lang="en-US" sz="2800" b="1" dirty="0">
                <a:latin typeface="Arial" pitchFamily="34" charset="0"/>
                <a:ea typeface="+mn-ea"/>
                <a:cs typeface="Arial" pitchFamily="34" charset="0"/>
              </a:rPr>
              <a:t> </a:t>
            </a:r>
            <a:r>
              <a:rPr lang="en-US" sz="2800" b="1" dirty="0" err="1">
                <a:latin typeface="Arial" pitchFamily="34" charset="0"/>
                <a:ea typeface="+mn-ea"/>
                <a:cs typeface="Arial" pitchFamily="34" charset="0"/>
              </a:rPr>
              <a:t>Tu</a:t>
            </a:r>
            <a:r>
              <a:rPr lang="en-US" sz="2800" b="1" dirty="0">
                <a:latin typeface="Arial" pitchFamily="34" charset="0"/>
                <a:ea typeface="+mn-ea"/>
                <a:cs typeface="Arial" pitchFamily="34" charset="0"/>
              </a:rPr>
              <a:t>, </a:t>
            </a:r>
            <a:r>
              <a:rPr lang="en-US" sz="2800" b="1" dirty="0" err="1">
                <a:latin typeface="Arial" pitchFamily="34" charset="0"/>
                <a:ea typeface="+mn-ea"/>
                <a:cs typeface="Arial" pitchFamily="34" charset="0"/>
              </a:rPr>
              <a:t>Chidananda</a:t>
            </a:r>
            <a:r>
              <a:rPr lang="en-US" sz="2800" b="1" dirty="0">
                <a:latin typeface="Arial" pitchFamily="34" charset="0"/>
                <a:ea typeface="+mn-ea"/>
                <a:cs typeface="Arial" pitchFamily="34" charset="0"/>
              </a:rPr>
              <a:t> </a:t>
            </a:r>
            <a:r>
              <a:rPr lang="en-US" sz="2800" b="1" dirty="0" err="1">
                <a:latin typeface="Arial" pitchFamily="34" charset="0"/>
                <a:ea typeface="+mn-ea"/>
                <a:cs typeface="Arial" pitchFamily="34" charset="0"/>
              </a:rPr>
              <a:t>Hari</a:t>
            </a:r>
            <a:r>
              <a:rPr lang="en-US" sz="2800" b="1" dirty="0">
                <a:latin typeface="Arial" pitchFamily="34" charset="0"/>
                <a:ea typeface="+mn-ea"/>
                <a:cs typeface="Arial" pitchFamily="34" charset="0"/>
              </a:rPr>
              <a:t> </a:t>
            </a:r>
            <a:r>
              <a:rPr lang="en-US" sz="2800" b="1" dirty="0" err="1">
                <a:latin typeface="Arial" pitchFamily="34" charset="0"/>
                <a:ea typeface="+mn-ea"/>
                <a:cs typeface="Arial" pitchFamily="34" charset="0"/>
              </a:rPr>
              <a:t>Tu</a:t>
            </a:r>
            <a:endParaRPr lang="en-US" sz="2800" b="1" dirty="0">
              <a:latin typeface="Arial" pitchFamily="34" charset="0"/>
              <a:ea typeface="+mn-ea"/>
              <a:cs typeface="Arial" pitchFamily="34" charset="0"/>
            </a:endParaRPr>
          </a:p>
          <a:p>
            <a:pPr algn="ctr" eaLnBrk="1" hangingPunct="1">
              <a:spcBef>
                <a:spcPts val="600"/>
              </a:spcBef>
              <a:defRPr/>
            </a:pPr>
            <a:r>
              <a:rPr lang="en-US" sz="2800" b="1" dirty="0" err="1">
                <a:latin typeface="Arial" pitchFamily="34" charset="0"/>
                <a:ea typeface="+mn-ea"/>
                <a:cs typeface="Arial" pitchFamily="34" charset="0"/>
              </a:rPr>
              <a:t>Advitiya</a:t>
            </a:r>
            <a:r>
              <a:rPr lang="en-US" sz="2800" b="1" dirty="0">
                <a:latin typeface="Arial" pitchFamily="34" charset="0"/>
                <a:ea typeface="+mn-ea"/>
                <a:cs typeface="Arial" pitchFamily="34" charset="0"/>
              </a:rPr>
              <a:t> </a:t>
            </a:r>
            <a:r>
              <a:rPr lang="en-US" sz="2800" b="1" dirty="0" err="1">
                <a:latin typeface="Arial" pitchFamily="34" charset="0"/>
                <a:ea typeface="+mn-ea"/>
                <a:cs typeface="Arial" pitchFamily="34" charset="0"/>
              </a:rPr>
              <a:t>Tu</a:t>
            </a:r>
            <a:r>
              <a:rPr lang="en-US" sz="2800" b="1" dirty="0">
                <a:latin typeface="Arial" pitchFamily="34" charset="0"/>
                <a:ea typeface="+mn-ea"/>
                <a:cs typeface="Arial" pitchFamily="34" charset="0"/>
              </a:rPr>
              <a:t>, </a:t>
            </a:r>
            <a:r>
              <a:rPr lang="en-US" sz="2800" b="1" dirty="0" err="1">
                <a:latin typeface="Arial" pitchFamily="34" charset="0"/>
                <a:ea typeface="+mn-ea"/>
                <a:cs typeface="Arial" pitchFamily="34" charset="0"/>
              </a:rPr>
              <a:t>Akala</a:t>
            </a:r>
            <a:r>
              <a:rPr lang="en-US" sz="2800" b="1" dirty="0">
                <a:latin typeface="Arial" pitchFamily="34" charset="0"/>
                <a:ea typeface="+mn-ea"/>
                <a:cs typeface="Arial" pitchFamily="34" charset="0"/>
              </a:rPr>
              <a:t> </a:t>
            </a:r>
            <a:r>
              <a:rPr lang="en-US" sz="2800" b="1" dirty="0" err="1">
                <a:latin typeface="Arial" pitchFamily="34" charset="0"/>
                <a:ea typeface="+mn-ea"/>
                <a:cs typeface="Arial" pitchFamily="34" charset="0"/>
              </a:rPr>
              <a:t>Nirbhaya</a:t>
            </a:r>
            <a:r>
              <a:rPr lang="en-US" sz="2800" b="1" dirty="0">
                <a:latin typeface="Arial" pitchFamily="34" charset="0"/>
                <a:ea typeface="+mn-ea"/>
                <a:cs typeface="Arial" pitchFamily="34" charset="0"/>
              </a:rPr>
              <a:t> </a:t>
            </a:r>
            <a:r>
              <a:rPr lang="en-US" sz="2800" b="1" dirty="0" err="1">
                <a:latin typeface="Arial" pitchFamily="34" charset="0"/>
                <a:ea typeface="+mn-ea"/>
                <a:cs typeface="Arial" pitchFamily="34" charset="0"/>
              </a:rPr>
              <a:t>Atmalinga</a:t>
            </a:r>
            <a:r>
              <a:rPr lang="en-US" sz="2800" b="1" dirty="0">
                <a:latin typeface="Arial" pitchFamily="34" charset="0"/>
                <a:ea typeface="+mn-ea"/>
                <a:cs typeface="Arial" pitchFamily="34" charset="0"/>
              </a:rPr>
              <a:t> Shiva </a:t>
            </a:r>
            <a:r>
              <a:rPr lang="en-US" sz="2800" b="1" dirty="0" err="1">
                <a:latin typeface="Arial" pitchFamily="34" charset="0"/>
                <a:ea typeface="+mn-ea"/>
                <a:cs typeface="Arial" pitchFamily="34" charset="0"/>
              </a:rPr>
              <a:t>Tu</a:t>
            </a:r>
            <a:endParaRPr lang="en-US" sz="2800" b="1" dirty="0">
              <a:latin typeface="Arial" pitchFamily="34" charset="0"/>
              <a:ea typeface="+mn-ea"/>
              <a:cs typeface="Arial" pitchFamily="34" charset="0"/>
            </a:endParaRPr>
          </a:p>
        </p:txBody>
      </p:sp>
      <p:sp>
        <p:nvSpPr>
          <p:cNvPr id="39939" name="TextBox 3"/>
          <p:cNvSpPr txBox="1">
            <a:spLocks noChangeArrowheads="1"/>
          </p:cNvSpPr>
          <p:nvPr/>
        </p:nvSpPr>
        <p:spPr bwMode="auto">
          <a:xfrm>
            <a:off x="0" y="6076950"/>
            <a:ext cx="9144000" cy="461963"/>
          </a:xfrm>
          <a:prstGeom prst="rect">
            <a:avLst/>
          </a:prstGeom>
          <a:noFill/>
          <a:ln w="9525">
            <a:noFill/>
            <a:miter lim="800000"/>
            <a:headEnd/>
            <a:tailEnd/>
          </a:ln>
        </p:spPr>
        <p:txBody>
          <a:bodyPr>
            <a:spAutoFit/>
          </a:bodyPr>
          <a:lstStyle/>
          <a:p>
            <a:pPr algn="ctr" eaLnBrk="1" hangingPunct="1"/>
            <a:r>
              <a:rPr lang="en-US" sz="2400" b="1" dirty="0">
                <a:solidFill>
                  <a:srgbClr val="FF0000"/>
                </a:solidFill>
              </a:rPr>
              <a:t>Sai </a:t>
            </a:r>
            <a:r>
              <a:rPr lang="en-US" sz="2400" b="1" dirty="0" err="1">
                <a:solidFill>
                  <a:srgbClr val="FF0000"/>
                </a:solidFill>
              </a:rPr>
              <a:t>Gayathri</a:t>
            </a:r>
            <a:r>
              <a:rPr lang="en-US" sz="2400" b="1" dirty="0">
                <a:solidFill>
                  <a:srgbClr val="FF0000"/>
                </a:solidFill>
              </a:rPr>
              <a:t> (3x)</a:t>
            </a:r>
          </a:p>
        </p:txBody>
      </p:sp>
      <p:sp>
        <p:nvSpPr>
          <p:cNvPr id="6" name="Rectangle 11"/>
          <p:cNvSpPr>
            <a:spLocks noChangeArrowheads="1"/>
          </p:cNvSpPr>
          <p:nvPr/>
        </p:nvSpPr>
        <p:spPr bwMode="auto">
          <a:xfrm>
            <a:off x="3810000" y="152400"/>
            <a:ext cx="1676400" cy="533400"/>
          </a:xfrm>
          <a:prstGeom prst="rect">
            <a:avLst/>
          </a:prstGeom>
          <a:noFill/>
          <a:ln w="9525">
            <a:noFill/>
            <a:miter lim="800000"/>
            <a:headEnd/>
            <a:tailEnd/>
          </a:ln>
        </p:spPr>
        <p:txBody>
          <a:bodyPr/>
          <a:lstStyle/>
          <a:p>
            <a:pPr algn="ctr" eaLnBrk="1" hangingPunct="1">
              <a:spcBef>
                <a:spcPct val="20000"/>
              </a:spcBef>
            </a:pPr>
            <a:r>
              <a:rPr lang="en-US" sz="3200" b="1" i="1" dirty="0">
                <a:solidFill>
                  <a:srgbClr val="0000FF"/>
                </a:solidFill>
              </a:rPr>
              <a:t>UNISON</a:t>
            </a:r>
          </a:p>
        </p:txBody>
      </p:sp>
    </p:spTree>
    <p:extLst>
      <p:ext uri="{BB962C8B-B14F-4D97-AF65-F5344CB8AC3E}">
        <p14:creationId xmlns:p14="http://schemas.microsoft.com/office/powerpoint/2010/main" val="276098853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6"/>
          <p:cNvSpPr>
            <a:spLocks noChangeArrowheads="1"/>
          </p:cNvSpPr>
          <p:nvPr/>
        </p:nvSpPr>
        <p:spPr bwMode="auto">
          <a:xfrm>
            <a:off x="609600" y="990600"/>
            <a:ext cx="7924800" cy="3505200"/>
          </a:xfrm>
          <a:prstGeom prst="rect">
            <a:avLst/>
          </a:prstGeom>
          <a:noFill/>
          <a:ln w="9525">
            <a:noFill/>
            <a:miter lim="800000"/>
            <a:headEnd/>
            <a:tailEnd/>
          </a:ln>
        </p:spPr>
        <p:txBody>
          <a:bodyPr/>
          <a:lstStyle/>
          <a:p>
            <a:pPr algn="ctr" eaLnBrk="1" hangingPunct="1">
              <a:spcBef>
                <a:spcPct val="20000"/>
              </a:spcBef>
            </a:pPr>
            <a:r>
              <a:rPr lang="en-US" sz="3200" b="1"/>
              <a:t>Om Sayishwaraya Vidmahe Sathya Devaya Dheemahi </a:t>
            </a:r>
          </a:p>
          <a:p>
            <a:pPr algn="ctr" eaLnBrk="1" hangingPunct="1">
              <a:spcBef>
                <a:spcPct val="20000"/>
              </a:spcBef>
            </a:pPr>
            <a:r>
              <a:rPr lang="en-US" sz="3200" b="1"/>
              <a:t>Tanna Sarva Prachodayaath (x3)</a:t>
            </a:r>
          </a:p>
          <a:p>
            <a:pPr algn="ctr" eaLnBrk="1" hangingPunct="1">
              <a:spcBef>
                <a:spcPct val="20000"/>
              </a:spcBef>
            </a:pPr>
            <a:r>
              <a:rPr lang="en-US" sz="3200" b="1"/>
              <a:t>Om Shanthi Shanthi   </a:t>
            </a:r>
          </a:p>
          <a:p>
            <a:pPr algn="ctr" eaLnBrk="1" hangingPunct="1">
              <a:spcBef>
                <a:spcPct val="20000"/>
              </a:spcBef>
            </a:pPr>
            <a:r>
              <a:rPr lang="en-US" sz="3200" b="1"/>
              <a:t>    Shantihi</a:t>
            </a:r>
          </a:p>
          <a:p>
            <a:pPr algn="ctr" eaLnBrk="1" hangingPunct="1"/>
            <a:endParaRPr lang="en-US" sz="3200" b="1">
              <a:ea typeface="Batang" pitchFamily="18" charset="-127"/>
            </a:endParaRPr>
          </a:p>
        </p:txBody>
      </p:sp>
      <p:sp>
        <p:nvSpPr>
          <p:cNvPr id="40963" name="Rectangle 11"/>
          <p:cNvSpPr>
            <a:spLocks noChangeArrowheads="1"/>
          </p:cNvSpPr>
          <p:nvPr/>
        </p:nvSpPr>
        <p:spPr bwMode="auto">
          <a:xfrm>
            <a:off x="3009900" y="6019800"/>
            <a:ext cx="3124200" cy="457200"/>
          </a:xfrm>
          <a:prstGeom prst="rect">
            <a:avLst/>
          </a:prstGeom>
          <a:noFill/>
          <a:ln w="9525">
            <a:noFill/>
            <a:miter lim="800000"/>
            <a:headEnd/>
            <a:tailEnd/>
          </a:ln>
        </p:spPr>
        <p:txBody>
          <a:bodyPr/>
          <a:lstStyle/>
          <a:p>
            <a:pPr algn="ctr" eaLnBrk="1" hangingPunct="1">
              <a:spcBef>
                <a:spcPct val="20000"/>
              </a:spcBef>
            </a:pPr>
            <a:r>
              <a:rPr lang="en-US" sz="2400" b="1">
                <a:solidFill>
                  <a:srgbClr val="FF0000"/>
                </a:solidFill>
                <a:cs typeface="Times New Roman" pitchFamily="18" charset="0"/>
              </a:rPr>
              <a:t>All Praise to you Lord</a:t>
            </a:r>
          </a:p>
        </p:txBody>
      </p:sp>
      <p:sp>
        <p:nvSpPr>
          <p:cNvPr id="40964" name="Rectangle 11"/>
          <p:cNvSpPr>
            <a:spLocks noChangeArrowheads="1"/>
          </p:cNvSpPr>
          <p:nvPr/>
        </p:nvSpPr>
        <p:spPr bwMode="auto">
          <a:xfrm>
            <a:off x="3733800" y="304800"/>
            <a:ext cx="1676400" cy="533400"/>
          </a:xfrm>
          <a:prstGeom prst="rect">
            <a:avLst/>
          </a:prstGeom>
          <a:noFill/>
          <a:ln w="9525">
            <a:noFill/>
            <a:miter lim="800000"/>
            <a:headEnd/>
            <a:tailEnd/>
          </a:ln>
        </p:spPr>
        <p:txBody>
          <a:bodyPr/>
          <a:lstStyle/>
          <a:p>
            <a:pPr algn="ctr" eaLnBrk="1" hangingPunct="1">
              <a:spcBef>
                <a:spcPct val="20000"/>
              </a:spcBef>
            </a:pPr>
            <a:r>
              <a:rPr lang="en-US" sz="3200" b="1" i="1">
                <a:solidFill>
                  <a:srgbClr val="0000FF"/>
                </a:solidFill>
                <a:cs typeface="Times New Roman" pitchFamily="18" charset="0"/>
              </a:rPr>
              <a:t>UNISON</a:t>
            </a:r>
          </a:p>
        </p:txBody>
      </p:sp>
    </p:spTree>
    <p:extLst>
      <p:ext uri="{BB962C8B-B14F-4D97-AF65-F5344CB8AC3E}">
        <p14:creationId xmlns:p14="http://schemas.microsoft.com/office/powerpoint/2010/main" val="25111448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body" idx="4294967295"/>
          </p:nvPr>
        </p:nvSpPr>
        <p:spPr>
          <a:xfrm>
            <a:off x="457200" y="228600"/>
            <a:ext cx="8229600" cy="6476999"/>
          </a:xfrm>
          <a:prstGeom prst="rect">
            <a:avLst/>
          </a:prstGeom>
          <a:noFill/>
          <a:ln>
            <a:noFill/>
          </a:ln>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2400" b="1" i="0" u="none" strike="noStrike" cap="none" baseline="0">
                <a:solidFill>
                  <a:schemeClr val="dk1"/>
                </a:solidFill>
                <a:latin typeface="Arial"/>
                <a:ea typeface="Arial"/>
                <a:cs typeface="Arial"/>
                <a:sym typeface="Arial"/>
              </a:rPr>
              <a:t>Sleigh bells ring, are you listenin’,</a:t>
            </a:r>
            <a:br>
              <a:rPr lang="en-US" sz="2400" b="1"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In the lane, snow is glistenin’</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A beautiful sight,</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We're happy tonight,</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Walkin’ in a winter wonderland.</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Gone away is the bluebird,</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Here to stay is a new bird</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He sings a love song,</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As we go along,</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Walkin’ in a winter wonderland.</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In the meadow we can build a snowman,</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Then pretend that he is Parson Brown</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He'll say: Are you married? We'll say: No man,</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But you can do the job</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When you're in town.</a:t>
            </a:r>
          </a:p>
        </p:txBody>
      </p:sp>
      <p:sp>
        <p:nvSpPr>
          <p:cNvPr id="187" name="Shape 187"/>
          <p:cNvSpPr txBox="1"/>
          <p:nvPr/>
        </p:nvSpPr>
        <p:spPr>
          <a:xfrm>
            <a:off x="7729303" y="6488100"/>
            <a:ext cx="1391099"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kern="0">
                <a:solidFill>
                  <a:srgbClr val="000000"/>
                </a:solidFill>
                <a:ea typeface="Arial"/>
                <a:cs typeface="Arial"/>
                <a:sym typeface="Arial"/>
                <a:rtl val="0"/>
              </a:rPr>
              <a:t>C Major</a:t>
            </a:r>
          </a:p>
        </p:txBody>
      </p:sp>
      <p:sp>
        <p:nvSpPr>
          <p:cNvPr id="188" name="Shape 188"/>
          <p:cNvSpPr txBox="1"/>
          <p:nvPr/>
        </p:nvSpPr>
        <p:spPr>
          <a:xfrm>
            <a:off x="3659749" y="6488100"/>
            <a:ext cx="1635599"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i="1" kern="0">
                <a:solidFill>
                  <a:srgbClr val="000000"/>
                </a:solidFill>
                <a:cs typeface="Arial"/>
                <a:sym typeface="Arial"/>
                <a:rtl val="0"/>
              </a:rPr>
              <a:t>Continued....</a:t>
            </a:r>
          </a:p>
        </p:txBody>
      </p:sp>
    </p:spTree>
    <p:extLst>
      <p:ext uri="{BB962C8B-B14F-4D97-AF65-F5344CB8AC3E}">
        <p14:creationId xmlns:p14="http://schemas.microsoft.com/office/powerpoint/2010/main" val="3976891951"/>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
          <p:cNvSpPr>
            <a:spLocks noChangeArrowheads="1"/>
          </p:cNvSpPr>
          <p:nvPr/>
        </p:nvSpPr>
        <p:spPr bwMode="auto">
          <a:xfrm>
            <a:off x="304800" y="1905000"/>
            <a:ext cx="8534400" cy="3505200"/>
          </a:xfrm>
          <a:prstGeom prst="rect">
            <a:avLst/>
          </a:prstGeom>
          <a:noFill/>
          <a:ln w="9525">
            <a:noFill/>
            <a:miter lim="800000"/>
            <a:headEnd/>
            <a:tailEnd/>
          </a:ln>
        </p:spPr>
        <p:txBody>
          <a:bodyPr/>
          <a:lstStyle/>
          <a:p>
            <a:pPr marL="342900" indent="-342900" algn="ctr" eaLnBrk="1" hangingPunct="1">
              <a:spcBef>
                <a:spcPts val="600"/>
              </a:spcBef>
            </a:pPr>
            <a:r>
              <a:rPr lang="en-US" sz="3200" b="1" dirty="0"/>
              <a:t>All praise to You Lord of the Worlds</a:t>
            </a:r>
          </a:p>
          <a:p>
            <a:pPr marL="342900" indent="-342900" algn="ctr" eaLnBrk="1" hangingPunct="1">
              <a:spcBef>
                <a:spcPts val="600"/>
              </a:spcBef>
            </a:pPr>
            <a:r>
              <a:rPr lang="en-US" sz="3200" b="1" dirty="0"/>
              <a:t>Swami </a:t>
            </a:r>
            <a:r>
              <a:rPr lang="en-US" sz="3200" b="1" dirty="0" err="1"/>
              <a:t>Sathya</a:t>
            </a:r>
            <a:r>
              <a:rPr lang="en-US" sz="3200" b="1" dirty="0"/>
              <a:t> Sai Our Lord</a:t>
            </a:r>
          </a:p>
          <a:p>
            <a:pPr marL="342900" indent="-342900" algn="ctr" eaLnBrk="1" hangingPunct="1">
              <a:spcBef>
                <a:spcPts val="600"/>
              </a:spcBef>
            </a:pPr>
            <a:r>
              <a:rPr lang="en-US" sz="3200" b="1" dirty="0"/>
              <a:t>You protect devotees who cling to You</a:t>
            </a:r>
          </a:p>
          <a:p>
            <a:pPr marL="342900" indent="-342900" algn="ctr" eaLnBrk="1" hangingPunct="1">
              <a:spcBef>
                <a:spcPts val="600"/>
              </a:spcBef>
            </a:pPr>
            <a:r>
              <a:rPr lang="en-US" sz="3200" b="1" dirty="0"/>
              <a:t>Show Your Mercy to us who sing to You</a:t>
            </a:r>
          </a:p>
          <a:p>
            <a:pPr marL="342900" indent="-342900" algn="ctr" eaLnBrk="1" hangingPunct="1">
              <a:spcBef>
                <a:spcPts val="600"/>
              </a:spcBef>
            </a:pPr>
            <a:r>
              <a:rPr lang="en-US" sz="3200" b="1" dirty="0"/>
              <a:t>Knowing You are God in human form</a:t>
            </a:r>
          </a:p>
          <a:p>
            <a:pPr marL="342900" indent="-342900" algn="ctr" eaLnBrk="1" hangingPunct="1">
              <a:spcBef>
                <a:spcPts val="600"/>
              </a:spcBef>
            </a:pPr>
            <a:r>
              <a:rPr lang="en-US" sz="3200" b="1" dirty="0"/>
              <a:t>All praise to You Lord of the Worlds</a:t>
            </a:r>
          </a:p>
        </p:txBody>
      </p:sp>
      <p:sp>
        <p:nvSpPr>
          <p:cNvPr id="41987" name="Rectangle 11"/>
          <p:cNvSpPr>
            <a:spLocks noChangeArrowheads="1"/>
          </p:cNvSpPr>
          <p:nvPr/>
        </p:nvSpPr>
        <p:spPr bwMode="auto">
          <a:xfrm>
            <a:off x="2971800" y="6019800"/>
            <a:ext cx="3200400" cy="533400"/>
          </a:xfrm>
          <a:prstGeom prst="rect">
            <a:avLst/>
          </a:prstGeom>
          <a:noFill/>
          <a:ln w="9525">
            <a:noFill/>
            <a:miter lim="800000"/>
            <a:headEnd/>
            <a:tailEnd/>
          </a:ln>
        </p:spPr>
        <p:txBody>
          <a:bodyPr/>
          <a:lstStyle/>
          <a:p>
            <a:pPr algn="ctr" eaLnBrk="1" hangingPunct="1">
              <a:spcBef>
                <a:spcPct val="20000"/>
              </a:spcBef>
            </a:pPr>
            <a:r>
              <a:rPr lang="en-US" sz="2400" b="1">
                <a:solidFill>
                  <a:srgbClr val="FF0000"/>
                </a:solidFill>
                <a:cs typeface="Times New Roman" pitchFamily="18" charset="0"/>
              </a:rPr>
              <a:t>With captivating…..</a:t>
            </a:r>
          </a:p>
        </p:txBody>
      </p:sp>
      <p:pic>
        <p:nvPicPr>
          <p:cNvPr id="41988" name="Picture 8" descr="dipa.gif (5523 bytes)"/>
          <p:cNvPicPr>
            <a:picLocks noChangeAspect="1" noChangeArrowheads="1" noCrop="1"/>
          </p:cNvPicPr>
          <p:nvPr/>
        </p:nvPicPr>
        <p:blipFill>
          <a:blip r:embed="rId3" cstate="print"/>
          <a:srcRect/>
          <a:stretch>
            <a:fillRect/>
          </a:stretch>
        </p:blipFill>
        <p:spPr bwMode="auto">
          <a:xfrm>
            <a:off x="4132263" y="1006475"/>
            <a:ext cx="879475" cy="822325"/>
          </a:xfrm>
          <a:prstGeom prst="rect">
            <a:avLst/>
          </a:prstGeom>
          <a:noFill/>
          <a:ln w="9525">
            <a:noFill/>
            <a:miter lim="800000"/>
            <a:headEnd/>
            <a:tailEnd/>
          </a:ln>
        </p:spPr>
      </p:pic>
      <p:sp>
        <p:nvSpPr>
          <p:cNvPr id="41989" name="Rectangle 11"/>
          <p:cNvSpPr>
            <a:spLocks noChangeArrowheads="1"/>
          </p:cNvSpPr>
          <p:nvPr/>
        </p:nvSpPr>
        <p:spPr bwMode="auto">
          <a:xfrm>
            <a:off x="3733800" y="304800"/>
            <a:ext cx="1676400" cy="533400"/>
          </a:xfrm>
          <a:prstGeom prst="rect">
            <a:avLst/>
          </a:prstGeom>
          <a:noFill/>
          <a:ln w="9525">
            <a:noFill/>
            <a:miter lim="800000"/>
            <a:headEnd/>
            <a:tailEnd/>
          </a:ln>
        </p:spPr>
        <p:txBody>
          <a:bodyPr/>
          <a:lstStyle/>
          <a:p>
            <a:pPr algn="ctr" eaLnBrk="1" hangingPunct="1">
              <a:spcBef>
                <a:spcPct val="20000"/>
              </a:spcBef>
            </a:pPr>
            <a:r>
              <a:rPr lang="en-US" sz="3200" b="1" i="1">
                <a:solidFill>
                  <a:srgbClr val="0000FF"/>
                </a:solidFill>
                <a:cs typeface="Times New Roman" pitchFamily="18" charset="0"/>
              </a:rPr>
              <a:t>UNISON</a:t>
            </a:r>
          </a:p>
        </p:txBody>
      </p:sp>
    </p:spTree>
    <p:extLst>
      <p:ext uri="{BB962C8B-B14F-4D97-AF65-F5344CB8AC3E}">
        <p14:creationId xmlns:p14="http://schemas.microsoft.com/office/powerpoint/2010/main" val="8141706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
          <p:cNvSpPr>
            <a:spLocks noChangeArrowheads="1"/>
          </p:cNvSpPr>
          <p:nvPr/>
        </p:nvSpPr>
        <p:spPr bwMode="auto">
          <a:xfrm>
            <a:off x="0" y="1905000"/>
            <a:ext cx="9144000" cy="4038600"/>
          </a:xfrm>
          <a:prstGeom prst="rect">
            <a:avLst/>
          </a:prstGeom>
          <a:noFill/>
          <a:ln w="9525">
            <a:noFill/>
            <a:miter lim="800000"/>
            <a:headEnd/>
            <a:tailEnd/>
          </a:ln>
        </p:spPr>
        <p:txBody>
          <a:bodyPr/>
          <a:lstStyle/>
          <a:p>
            <a:pPr marL="342900" indent="-342900" algn="ctr" eaLnBrk="1" hangingPunct="1"/>
            <a:r>
              <a:rPr lang="en-US" sz="3200" b="1"/>
              <a:t>With captivating grace and loveliness</a:t>
            </a:r>
          </a:p>
          <a:p>
            <a:pPr marL="342900" indent="-342900" algn="ctr" eaLnBrk="1" hangingPunct="1"/>
            <a:r>
              <a:rPr lang="en-US" sz="3200" b="1"/>
              <a:t>You do everything to bring us happiness</a:t>
            </a:r>
          </a:p>
          <a:p>
            <a:pPr marL="342900" indent="-342900" algn="ctr" eaLnBrk="1" hangingPunct="1"/>
            <a:r>
              <a:rPr lang="en-US" sz="3200" b="1"/>
              <a:t>You're aware of all through infinite consciousness</a:t>
            </a:r>
          </a:p>
          <a:p>
            <a:pPr marL="342900" indent="-342900" algn="ctr" eaLnBrk="1" hangingPunct="1"/>
            <a:r>
              <a:rPr lang="en-US" sz="3200" b="1"/>
              <a:t>You are Master of every living thing</a:t>
            </a:r>
          </a:p>
          <a:p>
            <a:pPr marL="342900" indent="-342900" algn="ctr" eaLnBrk="1" hangingPunct="1"/>
            <a:r>
              <a:rPr lang="en-US" sz="3200" b="1"/>
              <a:t>For devotees You're wish-fulfilling</a:t>
            </a:r>
          </a:p>
          <a:p>
            <a:pPr marL="342900" indent="-342900" algn="ctr" eaLnBrk="1" hangingPunct="1"/>
            <a:r>
              <a:rPr lang="en-US" sz="3200" b="1"/>
              <a:t>Helping us when we are in distress</a:t>
            </a:r>
          </a:p>
          <a:p>
            <a:pPr marL="342900" indent="-342900" algn="ctr" eaLnBrk="1" hangingPunct="1"/>
            <a:r>
              <a:rPr lang="en-US" sz="3200" b="1"/>
              <a:t>All praise to You Lord of the Worlds</a:t>
            </a:r>
          </a:p>
        </p:txBody>
      </p:sp>
      <p:sp>
        <p:nvSpPr>
          <p:cNvPr id="43011" name="Rectangle 11"/>
          <p:cNvSpPr>
            <a:spLocks noChangeArrowheads="1"/>
          </p:cNvSpPr>
          <p:nvPr/>
        </p:nvSpPr>
        <p:spPr bwMode="auto">
          <a:xfrm>
            <a:off x="2971800" y="6172200"/>
            <a:ext cx="3200400" cy="533400"/>
          </a:xfrm>
          <a:prstGeom prst="rect">
            <a:avLst/>
          </a:prstGeom>
          <a:noFill/>
          <a:ln w="9525">
            <a:noFill/>
            <a:miter lim="800000"/>
            <a:headEnd/>
            <a:tailEnd/>
          </a:ln>
        </p:spPr>
        <p:txBody>
          <a:bodyPr/>
          <a:lstStyle/>
          <a:p>
            <a:pPr algn="ctr" eaLnBrk="1" hangingPunct="1">
              <a:spcBef>
                <a:spcPct val="20000"/>
              </a:spcBef>
            </a:pPr>
            <a:r>
              <a:rPr lang="en-US" sz="2400" b="1">
                <a:solidFill>
                  <a:srgbClr val="FF0000"/>
                </a:solidFill>
                <a:cs typeface="Times New Roman" pitchFamily="18" charset="0"/>
              </a:rPr>
              <a:t>Mother Father …..</a:t>
            </a:r>
          </a:p>
        </p:txBody>
      </p:sp>
      <p:pic>
        <p:nvPicPr>
          <p:cNvPr id="43012" name="Picture 8" descr="dipa.gif (5523 bytes)"/>
          <p:cNvPicPr>
            <a:picLocks noChangeAspect="1" noChangeArrowheads="1" noCrop="1"/>
          </p:cNvPicPr>
          <p:nvPr/>
        </p:nvPicPr>
        <p:blipFill>
          <a:blip r:embed="rId3" cstate="print"/>
          <a:srcRect/>
          <a:stretch>
            <a:fillRect/>
          </a:stretch>
        </p:blipFill>
        <p:spPr bwMode="auto">
          <a:xfrm>
            <a:off x="4132263" y="1006475"/>
            <a:ext cx="879475" cy="822325"/>
          </a:xfrm>
          <a:prstGeom prst="rect">
            <a:avLst/>
          </a:prstGeom>
          <a:noFill/>
          <a:ln w="9525">
            <a:noFill/>
            <a:miter lim="800000"/>
            <a:headEnd/>
            <a:tailEnd/>
          </a:ln>
        </p:spPr>
      </p:pic>
      <p:sp>
        <p:nvSpPr>
          <p:cNvPr id="43013" name="Rectangle 11"/>
          <p:cNvSpPr>
            <a:spLocks noChangeArrowheads="1"/>
          </p:cNvSpPr>
          <p:nvPr/>
        </p:nvSpPr>
        <p:spPr bwMode="auto">
          <a:xfrm>
            <a:off x="3733800" y="320675"/>
            <a:ext cx="1676400" cy="533400"/>
          </a:xfrm>
          <a:prstGeom prst="rect">
            <a:avLst/>
          </a:prstGeom>
          <a:noFill/>
          <a:ln w="9525">
            <a:noFill/>
            <a:miter lim="800000"/>
            <a:headEnd/>
            <a:tailEnd/>
          </a:ln>
        </p:spPr>
        <p:txBody>
          <a:bodyPr/>
          <a:lstStyle/>
          <a:p>
            <a:pPr algn="ctr" eaLnBrk="1" hangingPunct="1">
              <a:spcBef>
                <a:spcPct val="20000"/>
              </a:spcBef>
            </a:pPr>
            <a:r>
              <a:rPr lang="en-US" sz="3200" b="1" i="1">
                <a:solidFill>
                  <a:srgbClr val="0000FF"/>
                </a:solidFill>
                <a:cs typeface="Times New Roman" pitchFamily="18" charset="0"/>
              </a:rPr>
              <a:t>UNISON</a:t>
            </a:r>
          </a:p>
        </p:txBody>
      </p:sp>
    </p:spTree>
    <p:extLst>
      <p:ext uri="{BB962C8B-B14F-4D97-AF65-F5344CB8AC3E}">
        <p14:creationId xmlns:p14="http://schemas.microsoft.com/office/powerpoint/2010/main" val="13307310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
          <p:cNvSpPr>
            <a:spLocks noChangeArrowheads="1"/>
          </p:cNvSpPr>
          <p:nvPr/>
        </p:nvSpPr>
        <p:spPr bwMode="auto">
          <a:xfrm>
            <a:off x="228600" y="1905000"/>
            <a:ext cx="8686800" cy="3810000"/>
          </a:xfrm>
          <a:prstGeom prst="rect">
            <a:avLst/>
          </a:prstGeom>
          <a:noFill/>
          <a:ln w="9525">
            <a:noFill/>
            <a:miter lim="800000"/>
            <a:headEnd/>
            <a:tailEnd/>
          </a:ln>
        </p:spPr>
        <p:txBody>
          <a:bodyPr/>
          <a:lstStyle/>
          <a:p>
            <a:pPr algn="ctr" eaLnBrk="1" hangingPunct="1">
              <a:lnSpc>
                <a:spcPct val="90000"/>
              </a:lnSpc>
              <a:spcBef>
                <a:spcPct val="20000"/>
              </a:spcBef>
            </a:pPr>
            <a:r>
              <a:rPr lang="en-US" sz="3200" b="1"/>
              <a:t>Mother Father Teacher and Lord</a:t>
            </a:r>
          </a:p>
          <a:p>
            <a:pPr algn="ctr" eaLnBrk="1" hangingPunct="1">
              <a:lnSpc>
                <a:spcPct val="90000"/>
              </a:lnSpc>
              <a:spcBef>
                <a:spcPct val="20000"/>
              </a:spcBef>
            </a:pPr>
            <a:r>
              <a:rPr lang="en-US" sz="3200" b="1"/>
              <a:t>You remind us there is only one not two</a:t>
            </a:r>
          </a:p>
          <a:p>
            <a:pPr algn="ctr" eaLnBrk="1" hangingPunct="1">
              <a:lnSpc>
                <a:spcPct val="90000"/>
              </a:lnSpc>
              <a:spcBef>
                <a:spcPct val="20000"/>
              </a:spcBef>
            </a:pPr>
            <a:r>
              <a:rPr lang="en-US" sz="3200" b="1"/>
              <a:t>Swami there is truly no one else but You</a:t>
            </a:r>
          </a:p>
          <a:p>
            <a:pPr algn="ctr" eaLnBrk="1" hangingPunct="1">
              <a:lnSpc>
                <a:spcPct val="90000"/>
              </a:lnSpc>
              <a:spcBef>
                <a:spcPct val="20000"/>
              </a:spcBef>
            </a:pPr>
            <a:r>
              <a:rPr lang="en-US" sz="3200" b="1"/>
              <a:t>Master of creation You are adored</a:t>
            </a:r>
          </a:p>
          <a:p>
            <a:pPr algn="ctr" eaLnBrk="1" hangingPunct="1">
              <a:lnSpc>
                <a:spcPct val="90000"/>
              </a:lnSpc>
              <a:spcBef>
                <a:spcPct val="20000"/>
              </a:spcBef>
            </a:pPr>
            <a:r>
              <a:rPr lang="en-US" sz="3200" b="1"/>
              <a:t>People of all nations are striving toward</a:t>
            </a:r>
          </a:p>
          <a:p>
            <a:pPr algn="ctr" eaLnBrk="1" hangingPunct="1">
              <a:lnSpc>
                <a:spcPct val="90000"/>
              </a:lnSpc>
              <a:spcBef>
                <a:spcPct val="20000"/>
              </a:spcBef>
            </a:pPr>
            <a:r>
              <a:rPr lang="en-US" sz="3200" b="1"/>
              <a:t>Realization of our true reward</a:t>
            </a:r>
          </a:p>
          <a:p>
            <a:pPr algn="ctr" eaLnBrk="1" hangingPunct="1">
              <a:lnSpc>
                <a:spcPct val="90000"/>
              </a:lnSpc>
              <a:spcBef>
                <a:spcPct val="20000"/>
              </a:spcBef>
            </a:pPr>
            <a:r>
              <a:rPr lang="en-US" sz="3200" b="1"/>
              <a:t>Our unity with You Lord of the Worlds</a:t>
            </a:r>
          </a:p>
        </p:txBody>
      </p:sp>
      <p:sp>
        <p:nvSpPr>
          <p:cNvPr id="44035" name="Rectangle 11"/>
          <p:cNvSpPr>
            <a:spLocks noChangeArrowheads="1"/>
          </p:cNvSpPr>
          <p:nvPr/>
        </p:nvSpPr>
        <p:spPr bwMode="auto">
          <a:xfrm>
            <a:off x="2971800" y="6096000"/>
            <a:ext cx="3200400" cy="533400"/>
          </a:xfrm>
          <a:prstGeom prst="rect">
            <a:avLst/>
          </a:prstGeom>
          <a:noFill/>
          <a:ln w="9525">
            <a:noFill/>
            <a:miter lim="800000"/>
            <a:headEnd/>
            <a:tailEnd/>
          </a:ln>
        </p:spPr>
        <p:txBody>
          <a:bodyPr/>
          <a:lstStyle/>
          <a:p>
            <a:pPr algn="ctr" eaLnBrk="1" hangingPunct="1">
              <a:spcBef>
                <a:spcPct val="20000"/>
              </a:spcBef>
            </a:pPr>
            <a:r>
              <a:rPr lang="en-US" sz="2400" b="1">
                <a:solidFill>
                  <a:srgbClr val="FF0000"/>
                </a:solidFill>
                <a:cs typeface="Times New Roman" pitchFamily="18" charset="0"/>
              </a:rPr>
              <a:t>You are the word…..</a:t>
            </a:r>
          </a:p>
        </p:txBody>
      </p:sp>
      <p:pic>
        <p:nvPicPr>
          <p:cNvPr id="44036" name="Picture 8" descr="dipa.gif (5523 bytes)"/>
          <p:cNvPicPr>
            <a:picLocks noChangeAspect="1" noChangeArrowheads="1" noCrop="1"/>
          </p:cNvPicPr>
          <p:nvPr/>
        </p:nvPicPr>
        <p:blipFill>
          <a:blip r:embed="rId3" cstate="print"/>
          <a:srcRect/>
          <a:stretch>
            <a:fillRect/>
          </a:stretch>
        </p:blipFill>
        <p:spPr bwMode="auto">
          <a:xfrm>
            <a:off x="4132263" y="1006475"/>
            <a:ext cx="879475" cy="822325"/>
          </a:xfrm>
          <a:prstGeom prst="rect">
            <a:avLst/>
          </a:prstGeom>
          <a:noFill/>
          <a:ln w="9525">
            <a:noFill/>
            <a:miter lim="800000"/>
            <a:headEnd/>
            <a:tailEnd/>
          </a:ln>
        </p:spPr>
      </p:pic>
      <p:sp>
        <p:nvSpPr>
          <p:cNvPr id="44037" name="Rectangle 11"/>
          <p:cNvSpPr>
            <a:spLocks noChangeArrowheads="1"/>
          </p:cNvSpPr>
          <p:nvPr/>
        </p:nvSpPr>
        <p:spPr bwMode="auto">
          <a:xfrm>
            <a:off x="3733800" y="304800"/>
            <a:ext cx="1676400" cy="533400"/>
          </a:xfrm>
          <a:prstGeom prst="rect">
            <a:avLst/>
          </a:prstGeom>
          <a:noFill/>
          <a:ln w="9525">
            <a:noFill/>
            <a:miter lim="800000"/>
            <a:headEnd/>
            <a:tailEnd/>
          </a:ln>
        </p:spPr>
        <p:txBody>
          <a:bodyPr/>
          <a:lstStyle/>
          <a:p>
            <a:pPr algn="ctr" eaLnBrk="1" hangingPunct="1">
              <a:spcBef>
                <a:spcPct val="20000"/>
              </a:spcBef>
            </a:pPr>
            <a:r>
              <a:rPr lang="en-US" sz="3200" b="1" i="1">
                <a:solidFill>
                  <a:srgbClr val="0000FF"/>
                </a:solidFill>
                <a:cs typeface="Times New Roman" pitchFamily="18" charset="0"/>
              </a:rPr>
              <a:t>UNISON</a:t>
            </a:r>
          </a:p>
        </p:txBody>
      </p:sp>
    </p:spTree>
    <p:extLst>
      <p:ext uri="{BB962C8B-B14F-4D97-AF65-F5344CB8AC3E}">
        <p14:creationId xmlns:p14="http://schemas.microsoft.com/office/powerpoint/2010/main" val="75237853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
          <p:cNvSpPr>
            <a:spLocks noChangeArrowheads="1"/>
          </p:cNvSpPr>
          <p:nvPr/>
        </p:nvSpPr>
        <p:spPr bwMode="auto">
          <a:xfrm>
            <a:off x="228600" y="1905000"/>
            <a:ext cx="8686800" cy="4267200"/>
          </a:xfrm>
          <a:prstGeom prst="rect">
            <a:avLst/>
          </a:prstGeom>
          <a:noFill/>
          <a:ln w="9525">
            <a:noFill/>
            <a:miter lim="800000"/>
            <a:headEnd/>
            <a:tailEnd/>
          </a:ln>
        </p:spPr>
        <p:txBody>
          <a:bodyPr/>
          <a:lstStyle/>
          <a:p>
            <a:pPr marL="342900" indent="-342900" algn="ctr" eaLnBrk="1" hangingPunct="1">
              <a:lnSpc>
                <a:spcPct val="90000"/>
              </a:lnSpc>
              <a:spcBef>
                <a:spcPct val="20000"/>
              </a:spcBef>
            </a:pPr>
            <a:r>
              <a:rPr lang="en-US" sz="3200" b="1" dirty="0"/>
              <a:t>You are the Word of God pure and bright</a:t>
            </a:r>
          </a:p>
          <a:p>
            <a:pPr marL="342900" indent="-342900" algn="ctr" eaLnBrk="1" hangingPunct="1">
              <a:lnSpc>
                <a:spcPct val="90000"/>
              </a:lnSpc>
              <a:spcBef>
                <a:spcPct val="20000"/>
              </a:spcBef>
            </a:pPr>
            <a:r>
              <a:rPr lang="en-US" sz="3200" b="1" dirty="0"/>
              <a:t>The Embodiment of all that</a:t>
            </a:r>
            <a:r>
              <a:rPr lang="en-US" altLang="en-US" sz="3200" b="1" dirty="0"/>
              <a:t>’</a:t>
            </a:r>
            <a:r>
              <a:rPr lang="en-US" sz="3200" b="1" dirty="0"/>
              <a:t>s true and right</a:t>
            </a:r>
          </a:p>
          <a:p>
            <a:pPr marL="342900" indent="-342900" algn="ctr" eaLnBrk="1" hangingPunct="1">
              <a:lnSpc>
                <a:spcPct val="90000"/>
              </a:lnSpc>
              <a:spcBef>
                <a:spcPct val="20000"/>
              </a:spcBef>
            </a:pPr>
            <a:r>
              <a:rPr lang="en-US" sz="3200" b="1" dirty="0" err="1"/>
              <a:t>Sathya</a:t>
            </a:r>
            <a:r>
              <a:rPr lang="en-US" sz="3200" b="1" dirty="0"/>
              <a:t> Sai fill our hearts with pure delight</a:t>
            </a:r>
          </a:p>
          <a:p>
            <a:pPr marL="342900" indent="-342900" algn="ctr" eaLnBrk="1" hangingPunct="1">
              <a:lnSpc>
                <a:spcPct val="90000"/>
              </a:lnSpc>
              <a:spcBef>
                <a:spcPct val="20000"/>
              </a:spcBef>
            </a:pPr>
            <a:r>
              <a:rPr lang="en-US" sz="3200" b="1" dirty="0"/>
              <a:t>Do accept our prayer and heed us</a:t>
            </a:r>
          </a:p>
          <a:p>
            <a:pPr marL="342900" indent="-342900" algn="ctr" eaLnBrk="1" hangingPunct="1">
              <a:lnSpc>
                <a:spcPct val="90000"/>
              </a:lnSpc>
              <a:spcBef>
                <a:spcPct val="20000"/>
              </a:spcBef>
            </a:pPr>
            <a:r>
              <a:rPr lang="en-US" sz="3200" b="1" dirty="0"/>
              <a:t>From darkness we can't bear please lead us</a:t>
            </a:r>
          </a:p>
          <a:p>
            <a:pPr marL="342900" indent="-342900" algn="ctr" eaLnBrk="1" hangingPunct="1">
              <a:lnSpc>
                <a:spcPct val="90000"/>
              </a:lnSpc>
              <a:spcBef>
                <a:spcPct val="20000"/>
              </a:spcBef>
            </a:pPr>
            <a:r>
              <a:rPr lang="en-US" sz="3200" b="1" dirty="0"/>
              <a:t>With your might You make our burdens light</a:t>
            </a:r>
          </a:p>
          <a:p>
            <a:pPr marL="342900" indent="-342900" algn="ctr" eaLnBrk="1" hangingPunct="1">
              <a:lnSpc>
                <a:spcPct val="90000"/>
              </a:lnSpc>
              <a:spcBef>
                <a:spcPct val="20000"/>
              </a:spcBef>
            </a:pPr>
            <a:r>
              <a:rPr lang="en-US" sz="3200" b="1" dirty="0"/>
              <a:t>All praise to You Lord of the Worlds</a:t>
            </a:r>
          </a:p>
        </p:txBody>
      </p:sp>
      <p:sp>
        <p:nvSpPr>
          <p:cNvPr id="45059" name="Rectangle 11"/>
          <p:cNvSpPr>
            <a:spLocks noChangeArrowheads="1"/>
          </p:cNvSpPr>
          <p:nvPr/>
        </p:nvSpPr>
        <p:spPr bwMode="auto">
          <a:xfrm>
            <a:off x="2971800" y="6172200"/>
            <a:ext cx="3200400" cy="533400"/>
          </a:xfrm>
          <a:prstGeom prst="rect">
            <a:avLst/>
          </a:prstGeom>
          <a:noFill/>
          <a:ln w="9525">
            <a:noFill/>
            <a:miter lim="800000"/>
            <a:headEnd/>
            <a:tailEnd/>
          </a:ln>
        </p:spPr>
        <p:txBody>
          <a:bodyPr/>
          <a:lstStyle/>
          <a:p>
            <a:pPr algn="ctr" eaLnBrk="1" hangingPunct="1">
              <a:spcBef>
                <a:spcPct val="20000"/>
              </a:spcBef>
            </a:pPr>
            <a:r>
              <a:rPr lang="en-US" sz="2400" b="1">
                <a:solidFill>
                  <a:srgbClr val="FF0000"/>
                </a:solidFill>
                <a:cs typeface="Times New Roman" pitchFamily="18" charset="0"/>
              </a:rPr>
              <a:t>Om Jaya Jagadeesa …..</a:t>
            </a:r>
          </a:p>
        </p:txBody>
      </p:sp>
      <p:pic>
        <p:nvPicPr>
          <p:cNvPr id="45060" name="Picture 8" descr="dipa.gif (5523 bytes)"/>
          <p:cNvPicPr>
            <a:picLocks noChangeAspect="1" noChangeArrowheads="1" noCrop="1"/>
          </p:cNvPicPr>
          <p:nvPr/>
        </p:nvPicPr>
        <p:blipFill>
          <a:blip r:embed="rId3" cstate="print"/>
          <a:srcRect/>
          <a:stretch>
            <a:fillRect/>
          </a:stretch>
        </p:blipFill>
        <p:spPr bwMode="auto">
          <a:xfrm>
            <a:off x="4132263" y="1006475"/>
            <a:ext cx="879475" cy="822325"/>
          </a:xfrm>
          <a:prstGeom prst="rect">
            <a:avLst/>
          </a:prstGeom>
          <a:noFill/>
          <a:ln w="9525">
            <a:noFill/>
            <a:miter lim="800000"/>
            <a:headEnd/>
            <a:tailEnd/>
          </a:ln>
        </p:spPr>
      </p:pic>
      <p:sp>
        <p:nvSpPr>
          <p:cNvPr id="45061" name="Rectangle 11"/>
          <p:cNvSpPr>
            <a:spLocks noChangeArrowheads="1"/>
          </p:cNvSpPr>
          <p:nvPr/>
        </p:nvSpPr>
        <p:spPr bwMode="auto">
          <a:xfrm>
            <a:off x="3733800" y="320675"/>
            <a:ext cx="1676400" cy="533400"/>
          </a:xfrm>
          <a:prstGeom prst="rect">
            <a:avLst/>
          </a:prstGeom>
          <a:noFill/>
          <a:ln w="9525">
            <a:noFill/>
            <a:miter lim="800000"/>
            <a:headEnd/>
            <a:tailEnd/>
          </a:ln>
        </p:spPr>
        <p:txBody>
          <a:bodyPr/>
          <a:lstStyle/>
          <a:p>
            <a:pPr algn="ctr" eaLnBrk="1" hangingPunct="1">
              <a:spcBef>
                <a:spcPct val="20000"/>
              </a:spcBef>
            </a:pPr>
            <a:r>
              <a:rPr lang="en-US" sz="3200" b="1" i="1">
                <a:solidFill>
                  <a:srgbClr val="0000FF"/>
                </a:solidFill>
                <a:cs typeface="Times New Roman" pitchFamily="18" charset="0"/>
              </a:rPr>
              <a:t>UNISON</a:t>
            </a:r>
          </a:p>
        </p:txBody>
      </p:sp>
    </p:spTree>
    <p:extLst>
      <p:ext uri="{BB962C8B-B14F-4D97-AF65-F5344CB8AC3E}">
        <p14:creationId xmlns:p14="http://schemas.microsoft.com/office/powerpoint/2010/main" val="19106737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
          <p:cNvSpPr>
            <a:spLocks noChangeArrowheads="1"/>
          </p:cNvSpPr>
          <p:nvPr/>
        </p:nvSpPr>
        <p:spPr bwMode="auto">
          <a:xfrm>
            <a:off x="304800" y="1905000"/>
            <a:ext cx="8458200" cy="3200400"/>
          </a:xfrm>
          <a:prstGeom prst="rect">
            <a:avLst/>
          </a:prstGeom>
          <a:noFill/>
          <a:ln w="9525">
            <a:noFill/>
            <a:miter lim="800000"/>
            <a:headEnd/>
            <a:tailEnd/>
          </a:ln>
        </p:spPr>
        <p:txBody>
          <a:bodyPr/>
          <a:lstStyle/>
          <a:p>
            <a:pPr algn="ctr" eaLnBrk="1" hangingPunct="1">
              <a:spcBef>
                <a:spcPct val="20000"/>
              </a:spcBef>
            </a:pPr>
            <a:r>
              <a:rPr lang="en-US" sz="3200" b="1" dirty="0"/>
              <a:t>Om Jaya </a:t>
            </a:r>
            <a:r>
              <a:rPr lang="en-US" sz="3200" b="1" dirty="0" err="1"/>
              <a:t>Jagadeesa</a:t>
            </a:r>
            <a:r>
              <a:rPr lang="en-US" sz="3200" b="1" dirty="0"/>
              <a:t> </a:t>
            </a:r>
            <a:r>
              <a:rPr lang="en-US" sz="3200" b="1" dirty="0" err="1"/>
              <a:t>Harey</a:t>
            </a:r>
            <a:r>
              <a:rPr lang="en-US" sz="3200" b="1" dirty="0"/>
              <a:t> </a:t>
            </a:r>
          </a:p>
          <a:p>
            <a:pPr algn="ctr" eaLnBrk="1" hangingPunct="1">
              <a:spcBef>
                <a:spcPct val="20000"/>
              </a:spcBef>
            </a:pPr>
            <a:r>
              <a:rPr lang="en-US" sz="3200" b="1" dirty="0"/>
              <a:t>Swami </a:t>
            </a:r>
            <a:r>
              <a:rPr lang="en-US" sz="3200" b="1" dirty="0" err="1"/>
              <a:t>Sathya</a:t>
            </a:r>
            <a:r>
              <a:rPr lang="en-US" sz="3200" b="1" dirty="0"/>
              <a:t> Sai </a:t>
            </a:r>
            <a:r>
              <a:rPr lang="en-US" sz="3200" b="1" dirty="0" err="1"/>
              <a:t>Harey</a:t>
            </a:r>
            <a:r>
              <a:rPr lang="en-US" sz="3200" b="1" dirty="0"/>
              <a:t> </a:t>
            </a:r>
          </a:p>
          <a:p>
            <a:pPr algn="ctr" eaLnBrk="1" hangingPunct="1">
              <a:spcBef>
                <a:spcPct val="20000"/>
              </a:spcBef>
            </a:pPr>
            <a:r>
              <a:rPr lang="en-US" sz="3200" b="1" dirty="0" err="1"/>
              <a:t>Bhaktha</a:t>
            </a:r>
            <a:r>
              <a:rPr lang="en-US" sz="3200" b="1" dirty="0"/>
              <a:t> Jana </a:t>
            </a:r>
            <a:r>
              <a:rPr lang="en-US" sz="3200" b="1" dirty="0" err="1"/>
              <a:t>Samrakshaka</a:t>
            </a:r>
            <a:r>
              <a:rPr lang="en-US" sz="3200" b="1" dirty="0"/>
              <a:t> (2x)</a:t>
            </a:r>
          </a:p>
          <a:p>
            <a:pPr algn="ctr" eaLnBrk="1" hangingPunct="1">
              <a:spcBef>
                <a:spcPct val="20000"/>
              </a:spcBef>
            </a:pPr>
            <a:r>
              <a:rPr lang="en-US" sz="3200" b="1" dirty="0" err="1"/>
              <a:t>Parthi</a:t>
            </a:r>
            <a:r>
              <a:rPr lang="en-US" sz="3200" b="1" dirty="0"/>
              <a:t> </a:t>
            </a:r>
            <a:r>
              <a:rPr lang="en-US" sz="3200" b="1" dirty="0" err="1"/>
              <a:t>Maheshwara</a:t>
            </a:r>
            <a:r>
              <a:rPr lang="en-US" sz="3200" b="1" dirty="0"/>
              <a:t> </a:t>
            </a:r>
          </a:p>
          <a:p>
            <a:pPr algn="ctr" eaLnBrk="1" hangingPunct="1">
              <a:spcBef>
                <a:spcPct val="20000"/>
              </a:spcBef>
            </a:pPr>
            <a:r>
              <a:rPr lang="en-US" sz="3200" b="1" dirty="0"/>
              <a:t>Om Jaya </a:t>
            </a:r>
            <a:r>
              <a:rPr lang="en-US" sz="3200" b="1" dirty="0" err="1"/>
              <a:t>Jagadeesa</a:t>
            </a:r>
            <a:r>
              <a:rPr lang="en-US" sz="3200" b="1" dirty="0"/>
              <a:t> </a:t>
            </a:r>
            <a:r>
              <a:rPr lang="en-US" sz="3200" b="1" dirty="0" err="1"/>
              <a:t>Harey</a:t>
            </a:r>
            <a:r>
              <a:rPr lang="en-US" sz="3200" b="1" dirty="0"/>
              <a:t> </a:t>
            </a:r>
          </a:p>
        </p:txBody>
      </p:sp>
      <p:sp>
        <p:nvSpPr>
          <p:cNvPr id="46083" name="Rectangle 11"/>
          <p:cNvSpPr>
            <a:spLocks noChangeArrowheads="1"/>
          </p:cNvSpPr>
          <p:nvPr/>
        </p:nvSpPr>
        <p:spPr bwMode="auto">
          <a:xfrm>
            <a:off x="2933700" y="6096000"/>
            <a:ext cx="3200400" cy="533400"/>
          </a:xfrm>
          <a:prstGeom prst="rect">
            <a:avLst/>
          </a:prstGeom>
          <a:noFill/>
          <a:ln w="9525">
            <a:noFill/>
            <a:miter lim="800000"/>
            <a:headEnd/>
            <a:tailEnd/>
          </a:ln>
        </p:spPr>
        <p:txBody>
          <a:bodyPr/>
          <a:lstStyle/>
          <a:p>
            <a:pPr algn="ctr" eaLnBrk="1" hangingPunct="1">
              <a:spcBef>
                <a:spcPct val="20000"/>
              </a:spcBef>
            </a:pPr>
            <a:r>
              <a:rPr lang="en-US" sz="2400" b="1">
                <a:solidFill>
                  <a:srgbClr val="FF0000"/>
                </a:solidFill>
                <a:cs typeface="Times New Roman" pitchFamily="18" charset="0"/>
              </a:rPr>
              <a:t>Sashi Vadana…..</a:t>
            </a:r>
          </a:p>
        </p:txBody>
      </p:sp>
      <p:pic>
        <p:nvPicPr>
          <p:cNvPr id="46084" name="Picture 8" descr="dipa.gif (5523 bytes)"/>
          <p:cNvPicPr>
            <a:picLocks noChangeAspect="1" noChangeArrowheads="1" noCrop="1"/>
          </p:cNvPicPr>
          <p:nvPr/>
        </p:nvPicPr>
        <p:blipFill>
          <a:blip r:embed="rId3" cstate="print"/>
          <a:srcRect/>
          <a:stretch>
            <a:fillRect/>
          </a:stretch>
        </p:blipFill>
        <p:spPr bwMode="auto">
          <a:xfrm>
            <a:off x="4094163" y="1006475"/>
            <a:ext cx="879475" cy="822325"/>
          </a:xfrm>
          <a:prstGeom prst="rect">
            <a:avLst/>
          </a:prstGeom>
          <a:noFill/>
          <a:ln w="9525">
            <a:noFill/>
            <a:miter lim="800000"/>
            <a:headEnd/>
            <a:tailEnd/>
          </a:ln>
        </p:spPr>
      </p:pic>
      <p:sp>
        <p:nvSpPr>
          <p:cNvPr id="46085" name="Rectangle 6"/>
          <p:cNvSpPr>
            <a:spLocks noChangeArrowheads="1"/>
          </p:cNvSpPr>
          <p:nvPr/>
        </p:nvSpPr>
        <p:spPr bwMode="auto">
          <a:xfrm>
            <a:off x="515938" y="5003800"/>
            <a:ext cx="8035925" cy="1016000"/>
          </a:xfrm>
          <a:prstGeom prst="rect">
            <a:avLst/>
          </a:prstGeom>
          <a:noFill/>
          <a:ln w="9525">
            <a:noFill/>
            <a:miter lim="800000"/>
            <a:headEnd/>
            <a:tailEnd/>
          </a:ln>
        </p:spPr>
        <p:txBody>
          <a:bodyPr>
            <a:spAutoFit/>
          </a:bodyPr>
          <a:lstStyle/>
          <a:p>
            <a:pPr algn="ctr" eaLnBrk="1" hangingPunct="1">
              <a:spcBef>
                <a:spcPct val="20000"/>
              </a:spcBef>
            </a:pPr>
            <a:r>
              <a:rPr lang="en-US" sz="2000" b="1" i="1" dirty="0">
                <a:solidFill>
                  <a:schemeClr val="hlink"/>
                </a:solidFill>
              </a:rPr>
              <a:t>Victory to Lord of  the Universe, Lord </a:t>
            </a:r>
            <a:r>
              <a:rPr lang="en-US" sz="2000" b="1" i="1" dirty="0" err="1">
                <a:solidFill>
                  <a:schemeClr val="hlink"/>
                </a:solidFill>
              </a:rPr>
              <a:t>Sathya</a:t>
            </a:r>
            <a:r>
              <a:rPr lang="en-US" sz="2000" b="1" i="1" dirty="0">
                <a:solidFill>
                  <a:schemeClr val="hlink"/>
                </a:solidFill>
              </a:rPr>
              <a:t> Sai, Who destroys grief, evil and miseries of life and Who guards and protects devotees. Victory to Lord of Lords - Lord of </a:t>
            </a:r>
            <a:r>
              <a:rPr lang="en-US" sz="2000" b="1" i="1" dirty="0" err="1">
                <a:solidFill>
                  <a:schemeClr val="hlink"/>
                </a:solidFill>
              </a:rPr>
              <a:t>Parthi</a:t>
            </a:r>
            <a:r>
              <a:rPr lang="en-US" sz="2000" b="1" i="1" dirty="0">
                <a:solidFill>
                  <a:schemeClr val="hlink"/>
                </a:solidFill>
              </a:rPr>
              <a:t>!</a:t>
            </a:r>
          </a:p>
        </p:txBody>
      </p:sp>
      <p:sp>
        <p:nvSpPr>
          <p:cNvPr id="46086" name="Rectangle 11"/>
          <p:cNvSpPr>
            <a:spLocks noChangeArrowheads="1"/>
          </p:cNvSpPr>
          <p:nvPr/>
        </p:nvSpPr>
        <p:spPr bwMode="auto">
          <a:xfrm>
            <a:off x="3695700" y="304800"/>
            <a:ext cx="1676400" cy="533400"/>
          </a:xfrm>
          <a:prstGeom prst="rect">
            <a:avLst/>
          </a:prstGeom>
          <a:noFill/>
          <a:ln w="9525">
            <a:noFill/>
            <a:miter lim="800000"/>
            <a:headEnd/>
            <a:tailEnd/>
          </a:ln>
        </p:spPr>
        <p:txBody>
          <a:bodyPr/>
          <a:lstStyle/>
          <a:p>
            <a:pPr algn="ctr" eaLnBrk="1" hangingPunct="1">
              <a:spcBef>
                <a:spcPct val="20000"/>
              </a:spcBef>
            </a:pPr>
            <a:r>
              <a:rPr lang="en-US" sz="3200" b="1" i="1">
                <a:solidFill>
                  <a:srgbClr val="0000FF"/>
                </a:solidFill>
                <a:cs typeface="Times New Roman" pitchFamily="18" charset="0"/>
              </a:rPr>
              <a:t>UNISON</a:t>
            </a:r>
          </a:p>
        </p:txBody>
      </p:sp>
    </p:spTree>
    <p:extLst>
      <p:ext uri="{BB962C8B-B14F-4D97-AF65-F5344CB8AC3E}">
        <p14:creationId xmlns:p14="http://schemas.microsoft.com/office/powerpoint/2010/main" val="22173034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0"/>
          <p:cNvSpPr>
            <a:spLocks noChangeArrowheads="1"/>
          </p:cNvSpPr>
          <p:nvPr/>
        </p:nvSpPr>
        <p:spPr bwMode="auto">
          <a:xfrm>
            <a:off x="0" y="1905000"/>
            <a:ext cx="9144000" cy="3048000"/>
          </a:xfrm>
          <a:prstGeom prst="rect">
            <a:avLst/>
          </a:prstGeom>
          <a:noFill/>
          <a:ln w="9525">
            <a:noFill/>
            <a:miter lim="800000"/>
            <a:headEnd/>
            <a:tailEnd/>
          </a:ln>
        </p:spPr>
        <p:txBody>
          <a:bodyPr/>
          <a:lstStyle/>
          <a:p>
            <a:pPr algn="ctr" eaLnBrk="1" hangingPunct="1">
              <a:spcBef>
                <a:spcPts val="600"/>
              </a:spcBef>
            </a:pPr>
            <a:r>
              <a:rPr lang="en-US" sz="3200" b="1"/>
              <a:t>Sashi Vadana Sree Karaa  </a:t>
            </a:r>
          </a:p>
          <a:p>
            <a:pPr algn="ctr" eaLnBrk="1" hangingPunct="1">
              <a:spcBef>
                <a:spcPts val="600"/>
              </a:spcBef>
            </a:pPr>
            <a:r>
              <a:rPr lang="en-US" sz="3200" b="1"/>
              <a:t>Sarva Praana Pathey,  Swami Sarva Prana Pathe </a:t>
            </a:r>
          </a:p>
          <a:p>
            <a:pPr algn="ctr" eaLnBrk="1" hangingPunct="1">
              <a:spcBef>
                <a:spcPts val="600"/>
              </a:spcBef>
            </a:pPr>
            <a:r>
              <a:rPr lang="en-US" sz="3200" b="1"/>
              <a:t>Aasritha Kalpalatheeka (2x) </a:t>
            </a:r>
          </a:p>
          <a:p>
            <a:pPr algn="ctr" eaLnBrk="1" hangingPunct="1">
              <a:spcBef>
                <a:spcPts val="600"/>
              </a:spcBef>
            </a:pPr>
            <a:r>
              <a:rPr lang="en-US" sz="3200" b="1"/>
              <a:t>Aapadh Baandhavaa </a:t>
            </a:r>
          </a:p>
          <a:p>
            <a:pPr algn="ctr" eaLnBrk="1" hangingPunct="1">
              <a:spcBef>
                <a:spcPts val="600"/>
              </a:spcBef>
            </a:pPr>
            <a:r>
              <a:rPr lang="en-US" sz="3200" b="1"/>
              <a:t>Om Jaya Jagadeesa Harey</a:t>
            </a:r>
          </a:p>
        </p:txBody>
      </p:sp>
      <p:sp>
        <p:nvSpPr>
          <p:cNvPr id="47107" name="Rectangle 11"/>
          <p:cNvSpPr>
            <a:spLocks noChangeArrowheads="1"/>
          </p:cNvSpPr>
          <p:nvPr/>
        </p:nvSpPr>
        <p:spPr bwMode="auto">
          <a:xfrm>
            <a:off x="2971800" y="6324600"/>
            <a:ext cx="3200400" cy="533400"/>
          </a:xfrm>
          <a:prstGeom prst="rect">
            <a:avLst/>
          </a:prstGeom>
          <a:noFill/>
          <a:ln w="9525">
            <a:noFill/>
            <a:miter lim="800000"/>
            <a:headEnd/>
            <a:tailEnd/>
          </a:ln>
        </p:spPr>
        <p:txBody>
          <a:bodyPr/>
          <a:lstStyle/>
          <a:p>
            <a:pPr algn="ctr" eaLnBrk="1" hangingPunct="1">
              <a:spcBef>
                <a:spcPct val="20000"/>
              </a:spcBef>
            </a:pPr>
            <a:r>
              <a:rPr lang="en-US" sz="2400" b="1">
                <a:solidFill>
                  <a:srgbClr val="FF0000"/>
                </a:solidFill>
                <a:cs typeface="Times New Roman" pitchFamily="18" charset="0"/>
              </a:rPr>
              <a:t>Matha Pitha…..</a:t>
            </a:r>
          </a:p>
        </p:txBody>
      </p:sp>
      <p:pic>
        <p:nvPicPr>
          <p:cNvPr id="47108" name="Picture 8" descr="dipa.gif (5523 bytes)"/>
          <p:cNvPicPr>
            <a:picLocks noChangeAspect="1" noChangeArrowheads="1" noCrop="1"/>
          </p:cNvPicPr>
          <p:nvPr/>
        </p:nvPicPr>
        <p:blipFill>
          <a:blip r:embed="rId3" cstate="print"/>
          <a:srcRect/>
          <a:stretch>
            <a:fillRect/>
          </a:stretch>
        </p:blipFill>
        <p:spPr bwMode="auto">
          <a:xfrm>
            <a:off x="4132263" y="1006475"/>
            <a:ext cx="879475" cy="822325"/>
          </a:xfrm>
          <a:prstGeom prst="rect">
            <a:avLst/>
          </a:prstGeom>
          <a:noFill/>
          <a:ln w="9525">
            <a:noFill/>
            <a:miter lim="800000"/>
            <a:headEnd/>
            <a:tailEnd/>
          </a:ln>
        </p:spPr>
      </p:pic>
      <p:sp>
        <p:nvSpPr>
          <p:cNvPr id="47109" name="Rectangle 6"/>
          <p:cNvSpPr>
            <a:spLocks noChangeArrowheads="1"/>
          </p:cNvSpPr>
          <p:nvPr/>
        </p:nvSpPr>
        <p:spPr bwMode="auto">
          <a:xfrm>
            <a:off x="242888" y="4876800"/>
            <a:ext cx="8658225" cy="1200150"/>
          </a:xfrm>
          <a:prstGeom prst="rect">
            <a:avLst/>
          </a:prstGeom>
          <a:noFill/>
          <a:ln w="9525">
            <a:noFill/>
            <a:miter lim="800000"/>
            <a:headEnd/>
            <a:tailEnd/>
          </a:ln>
        </p:spPr>
        <p:txBody>
          <a:bodyPr>
            <a:spAutoFit/>
          </a:bodyPr>
          <a:lstStyle/>
          <a:p>
            <a:pPr algn="ctr" eaLnBrk="1" hangingPunct="1">
              <a:lnSpc>
                <a:spcPct val="90000"/>
              </a:lnSpc>
              <a:spcBef>
                <a:spcPct val="20000"/>
              </a:spcBef>
            </a:pPr>
            <a:r>
              <a:rPr lang="en-US" sz="2000" b="1" i="1" dirty="0">
                <a:solidFill>
                  <a:schemeClr val="hlink"/>
                </a:solidFill>
              </a:rPr>
              <a:t>O Graceful and Charming as a Full Moon ! O Auspicious One ! O Lord Sai! Thou art: the Indweller and Life-force of all Beings; the wish- fulfilling Divine creeper to those who have surrendered to Thee; and kinsman, protector and friend in times of distress and calamities. Victory to the Lord of  the Universe.</a:t>
            </a:r>
          </a:p>
        </p:txBody>
      </p:sp>
      <p:sp>
        <p:nvSpPr>
          <p:cNvPr id="47110" name="Rectangle 11"/>
          <p:cNvSpPr>
            <a:spLocks noChangeArrowheads="1"/>
          </p:cNvSpPr>
          <p:nvPr/>
        </p:nvSpPr>
        <p:spPr bwMode="auto">
          <a:xfrm>
            <a:off x="3733800" y="304800"/>
            <a:ext cx="1676400" cy="533400"/>
          </a:xfrm>
          <a:prstGeom prst="rect">
            <a:avLst/>
          </a:prstGeom>
          <a:noFill/>
          <a:ln w="9525">
            <a:noFill/>
            <a:miter lim="800000"/>
            <a:headEnd/>
            <a:tailEnd/>
          </a:ln>
        </p:spPr>
        <p:txBody>
          <a:bodyPr/>
          <a:lstStyle/>
          <a:p>
            <a:pPr algn="ctr" eaLnBrk="1" hangingPunct="1">
              <a:spcBef>
                <a:spcPct val="20000"/>
              </a:spcBef>
            </a:pPr>
            <a:r>
              <a:rPr lang="en-US" sz="3200" b="1" i="1">
                <a:solidFill>
                  <a:srgbClr val="0000FF"/>
                </a:solidFill>
                <a:cs typeface="Times New Roman" pitchFamily="18" charset="0"/>
              </a:rPr>
              <a:t>UNISON</a:t>
            </a:r>
          </a:p>
        </p:txBody>
      </p:sp>
    </p:spTree>
    <p:extLst>
      <p:ext uri="{BB962C8B-B14F-4D97-AF65-F5344CB8AC3E}">
        <p14:creationId xmlns:p14="http://schemas.microsoft.com/office/powerpoint/2010/main" val="43187233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
          <p:cNvSpPr>
            <a:spLocks noChangeArrowheads="1"/>
          </p:cNvSpPr>
          <p:nvPr/>
        </p:nvSpPr>
        <p:spPr bwMode="auto">
          <a:xfrm>
            <a:off x="304800" y="1828800"/>
            <a:ext cx="8534400" cy="3352800"/>
          </a:xfrm>
          <a:prstGeom prst="rect">
            <a:avLst/>
          </a:prstGeom>
          <a:noFill/>
          <a:ln w="9525">
            <a:noFill/>
            <a:miter lim="800000"/>
            <a:headEnd/>
            <a:tailEnd/>
          </a:ln>
        </p:spPr>
        <p:txBody>
          <a:bodyPr/>
          <a:lstStyle/>
          <a:p>
            <a:pPr algn="ctr" eaLnBrk="1" hangingPunct="1"/>
            <a:r>
              <a:rPr lang="en-US" sz="3200" b="1"/>
              <a:t>Maatha Pitha Guru Daivamu </a:t>
            </a:r>
          </a:p>
          <a:p>
            <a:pPr algn="ctr" eaLnBrk="1" hangingPunct="1"/>
            <a:r>
              <a:rPr lang="en-US" sz="3200" b="1"/>
              <a:t>Mari Anthayu Neevey , Swami Mari Anthayu Neevey </a:t>
            </a:r>
          </a:p>
          <a:p>
            <a:pPr algn="ctr" eaLnBrk="1" hangingPunct="1"/>
            <a:r>
              <a:rPr lang="en-US" sz="3200" b="1"/>
              <a:t>Naadabrahma Jagannaatha  (2x)</a:t>
            </a:r>
          </a:p>
          <a:p>
            <a:pPr algn="ctr" eaLnBrk="1" hangingPunct="1"/>
            <a:r>
              <a:rPr lang="en-US" sz="3200" b="1"/>
              <a:t>Naagendra Shayanaa </a:t>
            </a:r>
          </a:p>
          <a:p>
            <a:pPr algn="ctr" eaLnBrk="1" hangingPunct="1"/>
            <a:r>
              <a:rPr lang="en-US" sz="3200" b="1"/>
              <a:t>Om Jaya Jagadeesa Harey</a:t>
            </a:r>
          </a:p>
        </p:txBody>
      </p:sp>
      <p:sp>
        <p:nvSpPr>
          <p:cNvPr id="48131" name="Rectangle 11"/>
          <p:cNvSpPr>
            <a:spLocks noChangeArrowheads="1"/>
          </p:cNvSpPr>
          <p:nvPr/>
        </p:nvSpPr>
        <p:spPr bwMode="auto">
          <a:xfrm>
            <a:off x="2971800" y="6172200"/>
            <a:ext cx="3200400" cy="533400"/>
          </a:xfrm>
          <a:prstGeom prst="rect">
            <a:avLst/>
          </a:prstGeom>
          <a:noFill/>
          <a:ln w="9525">
            <a:noFill/>
            <a:miter lim="800000"/>
            <a:headEnd/>
            <a:tailEnd/>
          </a:ln>
        </p:spPr>
        <p:txBody>
          <a:bodyPr/>
          <a:lstStyle/>
          <a:p>
            <a:pPr algn="ctr" eaLnBrk="1" hangingPunct="1">
              <a:spcBef>
                <a:spcPct val="20000"/>
              </a:spcBef>
            </a:pPr>
            <a:r>
              <a:rPr lang="en-US" sz="2400" b="1">
                <a:solidFill>
                  <a:srgbClr val="FF0000"/>
                </a:solidFill>
                <a:cs typeface="Times New Roman" pitchFamily="18" charset="0"/>
              </a:rPr>
              <a:t>Omkaara Roopa…..</a:t>
            </a:r>
          </a:p>
        </p:txBody>
      </p:sp>
      <p:pic>
        <p:nvPicPr>
          <p:cNvPr id="48132" name="Picture 8" descr="dipa.gif (5523 bytes)"/>
          <p:cNvPicPr>
            <a:picLocks noChangeAspect="1" noChangeArrowheads="1" noCrop="1"/>
          </p:cNvPicPr>
          <p:nvPr/>
        </p:nvPicPr>
        <p:blipFill>
          <a:blip r:embed="rId3" cstate="print"/>
          <a:srcRect/>
          <a:stretch>
            <a:fillRect/>
          </a:stretch>
        </p:blipFill>
        <p:spPr bwMode="auto">
          <a:xfrm>
            <a:off x="4132263" y="930275"/>
            <a:ext cx="879475" cy="822325"/>
          </a:xfrm>
          <a:prstGeom prst="rect">
            <a:avLst/>
          </a:prstGeom>
          <a:noFill/>
          <a:ln w="9525">
            <a:noFill/>
            <a:miter lim="800000"/>
            <a:headEnd/>
            <a:tailEnd/>
          </a:ln>
        </p:spPr>
      </p:pic>
      <p:sp>
        <p:nvSpPr>
          <p:cNvPr id="48133" name="Rectangle 6"/>
          <p:cNvSpPr>
            <a:spLocks noChangeArrowheads="1"/>
          </p:cNvSpPr>
          <p:nvPr/>
        </p:nvSpPr>
        <p:spPr bwMode="auto">
          <a:xfrm>
            <a:off x="152400" y="5145088"/>
            <a:ext cx="8839200" cy="1016000"/>
          </a:xfrm>
          <a:prstGeom prst="rect">
            <a:avLst/>
          </a:prstGeom>
          <a:noFill/>
          <a:ln w="9525">
            <a:noFill/>
            <a:miter lim="800000"/>
            <a:headEnd/>
            <a:tailEnd/>
          </a:ln>
        </p:spPr>
        <p:txBody>
          <a:bodyPr>
            <a:spAutoFit/>
          </a:bodyPr>
          <a:lstStyle/>
          <a:p>
            <a:pPr algn="ctr" eaLnBrk="1" hangingPunct="1">
              <a:spcBef>
                <a:spcPct val="20000"/>
              </a:spcBef>
            </a:pPr>
            <a:r>
              <a:rPr lang="en-US" sz="2000" b="1" i="1" dirty="0">
                <a:solidFill>
                  <a:schemeClr val="hlink"/>
                </a:solidFill>
              </a:rPr>
              <a:t>Victory to Lord of  the Universe, Lord </a:t>
            </a:r>
            <a:r>
              <a:rPr lang="en-US" sz="2000" b="1" i="1" dirty="0" err="1">
                <a:solidFill>
                  <a:schemeClr val="hlink"/>
                </a:solidFill>
              </a:rPr>
              <a:t>Sathya</a:t>
            </a:r>
            <a:r>
              <a:rPr lang="en-US" sz="2000" b="1" i="1" dirty="0">
                <a:solidFill>
                  <a:schemeClr val="hlink"/>
                </a:solidFill>
              </a:rPr>
              <a:t> Sai, Who destroys grief, evil and miseries of life and Who guards and protects devotees. Victory to Lord of Lords - Lord of </a:t>
            </a:r>
            <a:r>
              <a:rPr lang="en-US" sz="2000" b="1" i="1" dirty="0" err="1">
                <a:solidFill>
                  <a:schemeClr val="hlink"/>
                </a:solidFill>
              </a:rPr>
              <a:t>Parthi</a:t>
            </a:r>
            <a:r>
              <a:rPr lang="en-US" sz="2000" b="1" i="1" dirty="0">
                <a:solidFill>
                  <a:schemeClr val="hlink"/>
                </a:solidFill>
              </a:rPr>
              <a:t>!</a:t>
            </a:r>
          </a:p>
        </p:txBody>
      </p:sp>
      <p:sp>
        <p:nvSpPr>
          <p:cNvPr id="48134" name="Rectangle 11"/>
          <p:cNvSpPr>
            <a:spLocks noChangeArrowheads="1"/>
          </p:cNvSpPr>
          <p:nvPr/>
        </p:nvSpPr>
        <p:spPr bwMode="auto">
          <a:xfrm>
            <a:off x="3733800" y="296863"/>
            <a:ext cx="1676400" cy="533400"/>
          </a:xfrm>
          <a:prstGeom prst="rect">
            <a:avLst/>
          </a:prstGeom>
          <a:noFill/>
          <a:ln w="9525">
            <a:noFill/>
            <a:miter lim="800000"/>
            <a:headEnd/>
            <a:tailEnd/>
          </a:ln>
        </p:spPr>
        <p:txBody>
          <a:bodyPr/>
          <a:lstStyle/>
          <a:p>
            <a:pPr algn="ctr" eaLnBrk="1" hangingPunct="1">
              <a:spcBef>
                <a:spcPct val="20000"/>
              </a:spcBef>
            </a:pPr>
            <a:r>
              <a:rPr lang="en-US" sz="3200" b="1" i="1">
                <a:solidFill>
                  <a:srgbClr val="0000FF"/>
                </a:solidFill>
                <a:cs typeface="Times New Roman" pitchFamily="18" charset="0"/>
              </a:rPr>
              <a:t>UNISON</a:t>
            </a:r>
          </a:p>
        </p:txBody>
      </p:sp>
    </p:spTree>
    <p:extLst>
      <p:ext uri="{BB962C8B-B14F-4D97-AF65-F5344CB8AC3E}">
        <p14:creationId xmlns:p14="http://schemas.microsoft.com/office/powerpoint/2010/main" val="81759537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
          <p:cNvSpPr>
            <a:spLocks noChangeArrowheads="1"/>
          </p:cNvSpPr>
          <p:nvPr/>
        </p:nvSpPr>
        <p:spPr bwMode="auto">
          <a:xfrm>
            <a:off x="228600" y="1905000"/>
            <a:ext cx="8686800" cy="3341688"/>
          </a:xfrm>
          <a:prstGeom prst="rect">
            <a:avLst/>
          </a:prstGeom>
          <a:noFill/>
          <a:ln w="9525">
            <a:noFill/>
            <a:miter lim="800000"/>
            <a:headEnd/>
            <a:tailEnd/>
          </a:ln>
        </p:spPr>
        <p:txBody>
          <a:bodyPr/>
          <a:lstStyle/>
          <a:p>
            <a:pPr algn="ctr" eaLnBrk="1" hangingPunct="1">
              <a:spcBef>
                <a:spcPts val="600"/>
              </a:spcBef>
            </a:pPr>
            <a:r>
              <a:rPr lang="en-US" sz="3200" b="1"/>
              <a:t>Omkaara Roopa Ojaswi O Saayi Mahadeva </a:t>
            </a:r>
          </a:p>
          <a:p>
            <a:pPr algn="ctr" eaLnBrk="1" hangingPunct="1">
              <a:spcBef>
                <a:spcPts val="600"/>
              </a:spcBef>
            </a:pPr>
            <a:r>
              <a:rPr lang="en-US" sz="3200" b="1"/>
              <a:t>Sathya Saayi Mahadeva </a:t>
            </a:r>
          </a:p>
          <a:p>
            <a:pPr algn="ctr" eaLnBrk="1" hangingPunct="1">
              <a:spcBef>
                <a:spcPts val="600"/>
              </a:spcBef>
            </a:pPr>
            <a:r>
              <a:rPr lang="en-US" sz="3200" b="1"/>
              <a:t>Mangala (H)Aarathi  Anduko (2x) </a:t>
            </a:r>
          </a:p>
          <a:p>
            <a:pPr algn="ctr" eaLnBrk="1" hangingPunct="1">
              <a:spcBef>
                <a:spcPts val="600"/>
              </a:spcBef>
            </a:pPr>
            <a:r>
              <a:rPr lang="en-US" sz="3200" b="1"/>
              <a:t>Mandhara Giridhari </a:t>
            </a:r>
          </a:p>
          <a:p>
            <a:pPr algn="ctr" eaLnBrk="1" hangingPunct="1">
              <a:spcBef>
                <a:spcPts val="600"/>
              </a:spcBef>
            </a:pPr>
            <a:r>
              <a:rPr lang="en-US" sz="3200" b="1"/>
              <a:t>Om Jaya Jagadeesa Harey</a:t>
            </a:r>
          </a:p>
        </p:txBody>
      </p:sp>
      <p:sp>
        <p:nvSpPr>
          <p:cNvPr id="49155" name="Rectangle 11"/>
          <p:cNvSpPr>
            <a:spLocks noChangeArrowheads="1"/>
          </p:cNvSpPr>
          <p:nvPr/>
        </p:nvSpPr>
        <p:spPr bwMode="auto">
          <a:xfrm>
            <a:off x="2971800" y="6172200"/>
            <a:ext cx="3200400" cy="533400"/>
          </a:xfrm>
          <a:prstGeom prst="rect">
            <a:avLst/>
          </a:prstGeom>
          <a:noFill/>
          <a:ln w="9525">
            <a:noFill/>
            <a:miter lim="800000"/>
            <a:headEnd/>
            <a:tailEnd/>
          </a:ln>
        </p:spPr>
        <p:txBody>
          <a:bodyPr/>
          <a:lstStyle/>
          <a:p>
            <a:pPr algn="ctr" eaLnBrk="1" hangingPunct="1">
              <a:spcBef>
                <a:spcPct val="20000"/>
              </a:spcBef>
            </a:pPr>
            <a:r>
              <a:rPr lang="en-US" sz="2400" b="1">
                <a:solidFill>
                  <a:srgbClr val="FF0000"/>
                </a:solidFill>
                <a:cs typeface="Times New Roman" pitchFamily="18" charset="0"/>
              </a:rPr>
              <a:t>Narayana Narayana..</a:t>
            </a:r>
          </a:p>
        </p:txBody>
      </p:sp>
      <p:sp>
        <p:nvSpPr>
          <p:cNvPr id="49156" name="Rectangle 6"/>
          <p:cNvSpPr>
            <a:spLocks noChangeArrowheads="1"/>
          </p:cNvSpPr>
          <p:nvPr/>
        </p:nvSpPr>
        <p:spPr bwMode="auto">
          <a:xfrm>
            <a:off x="228600" y="4951413"/>
            <a:ext cx="8686800" cy="1200150"/>
          </a:xfrm>
          <a:prstGeom prst="rect">
            <a:avLst/>
          </a:prstGeom>
          <a:noFill/>
          <a:ln w="9525">
            <a:noFill/>
            <a:miter lim="800000"/>
            <a:headEnd/>
            <a:tailEnd/>
          </a:ln>
        </p:spPr>
        <p:txBody>
          <a:bodyPr>
            <a:spAutoFit/>
          </a:bodyPr>
          <a:lstStyle/>
          <a:p>
            <a:pPr algn="ctr" eaLnBrk="1" hangingPunct="1">
              <a:lnSpc>
                <a:spcPct val="90000"/>
              </a:lnSpc>
              <a:spcBef>
                <a:spcPct val="20000"/>
              </a:spcBef>
            </a:pPr>
            <a:r>
              <a:rPr lang="en-US" sz="2000" b="1" i="1" dirty="0">
                <a:solidFill>
                  <a:schemeClr val="hlink"/>
                </a:solidFill>
              </a:rPr>
              <a:t>O Splendorous One ! O Lord of Lords - Lord Sai  Thou Form is </a:t>
            </a:r>
            <a:r>
              <a:rPr lang="en-US" sz="2000" b="1" i="1" dirty="0" err="1">
                <a:solidFill>
                  <a:schemeClr val="hlink"/>
                </a:solidFill>
              </a:rPr>
              <a:t>Pranava</a:t>
            </a:r>
            <a:r>
              <a:rPr lang="en-US" sz="2000" b="1" i="1" dirty="0">
                <a:solidFill>
                  <a:schemeClr val="hlink"/>
                </a:solidFill>
              </a:rPr>
              <a:t>. We pray Thee to accept the auspicious waving of flame of light (signifying the removal of ignorance). Victory to Thee, O Lord of  the Universe, O Lord </a:t>
            </a:r>
            <a:r>
              <a:rPr lang="en-US" sz="2000" b="1" i="1" dirty="0" err="1">
                <a:solidFill>
                  <a:schemeClr val="hlink"/>
                </a:solidFill>
              </a:rPr>
              <a:t>Giridhari</a:t>
            </a:r>
            <a:r>
              <a:rPr lang="en-US" sz="2000" b="1" i="1" dirty="0">
                <a:solidFill>
                  <a:schemeClr val="hlink"/>
                </a:solidFill>
              </a:rPr>
              <a:t> who lifted the </a:t>
            </a:r>
            <a:r>
              <a:rPr lang="en-US" sz="2000" b="1" i="1" dirty="0" err="1">
                <a:solidFill>
                  <a:schemeClr val="hlink"/>
                </a:solidFill>
              </a:rPr>
              <a:t>Mandhar</a:t>
            </a:r>
            <a:r>
              <a:rPr lang="en-US" sz="2000" b="1" i="1" dirty="0">
                <a:solidFill>
                  <a:schemeClr val="hlink"/>
                </a:solidFill>
              </a:rPr>
              <a:t> mountain.</a:t>
            </a:r>
          </a:p>
        </p:txBody>
      </p:sp>
      <p:pic>
        <p:nvPicPr>
          <p:cNvPr id="49157" name="Picture 8" descr="dipa.gif (5523 bytes)"/>
          <p:cNvPicPr>
            <a:picLocks noChangeAspect="1" noChangeArrowheads="1" noCrop="1"/>
          </p:cNvPicPr>
          <p:nvPr/>
        </p:nvPicPr>
        <p:blipFill>
          <a:blip r:embed="rId3" cstate="print"/>
          <a:srcRect/>
          <a:stretch>
            <a:fillRect/>
          </a:stretch>
        </p:blipFill>
        <p:spPr bwMode="auto">
          <a:xfrm>
            <a:off x="4132263" y="1006475"/>
            <a:ext cx="879475" cy="822325"/>
          </a:xfrm>
          <a:prstGeom prst="rect">
            <a:avLst/>
          </a:prstGeom>
          <a:noFill/>
          <a:ln w="9525">
            <a:noFill/>
            <a:miter lim="800000"/>
            <a:headEnd/>
            <a:tailEnd/>
          </a:ln>
        </p:spPr>
      </p:pic>
      <p:sp>
        <p:nvSpPr>
          <p:cNvPr id="49158" name="Rectangle 11"/>
          <p:cNvSpPr>
            <a:spLocks noChangeArrowheads="1"/>
          </p:cNvSpPr>
          <p:nvPr/>
        </p:nvSpPr>
        <p:spPr bwMode="auto">
          <a:xfrm>
            <a:off x="3733800" y="304800"/>
            <a:ext cx="1676400" cy="533400"/>
          </a:xfrm>
          <a:prstGeom prst="rect">
            <a:avLst/>
          </a:prstGeom>
          <a:noFill/>
          <a:ln w="9525">
            <a:noFill/>
            <a:miter lim="800000"/>
            <a:headEnd/>
            <a:tailEnd/>
          </a:ln>
        </p:spPr>
        <p:txBody>
          <a:bodyPr/>
          <a:lstStyle/>
          <a:p>
            <a:pPr algn="ctr" eaLnBrk="1" hangingPunct="1">
              <a:spcBef>
                <a:spcPct val="20000"/>
              </a:spcBef>
            </a:pPr>
            <a:r>
              <a:rPr lang="en-US" sz="3200" b="1" i="1">
                <a:solidFill>
                  <a:srgbClr val="0000FF"/>
                </a:solidFill>
                <a:cs typeface="Times New Roman" pitchFamily="18" charset="0"/>
              </a:rPr>
              <a:t>UNISON</a:t>
            </a:r>
          </a:p>
        </p:txBody>
      </p:sp>
    </p:spTree>
    <p:extLst>
      <p:ext uri="{BB962C8B-B14F-4D97-AF65-F5344CB8AC3E}">
        <p14:creationId xmlns:p14="http://schemas.microsoft.com/office/powerpoint/2010/main" val="273143272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
          <p:cNvSpPr>
            <a:spLocks noChangeArrowheads="1"/>
          </p:cNvSpPr>
          <p:nvPr/>
        </p:nvSpPr>
        <p:spPr bwMode="auto">
          <a:xfrm>
            <a:off x="152400" y="1905000"/>
            <a:ext cx="8763000" cy="2895600"/>
          </a:xfrm>
          <a:prstGeom prst="rect">
            <a:avLst/>
          </a:prstGeom>
          <a:noFill/>
          <a:ln w="9525">
            <a:noFill/>
            <a:miter lim="800000"/>
            <a:headEnd/>
            <a:tailEnd/>
          </a:ln>
        </p:spPr>
        <p:txBody>
          <a:bodyPr/>
          <a:lstStyle/>
          <a:p>
            <a:pPr algn="ctr" eaLnBrk="1" hangingPunct="1">
              <a:lnSpc>
                <a:spcPct val="90000"/>
              </a:lnSpc>
              <a:spcBef>
                <a:spcPts val="600"/>
              </a:spcBef>
            </a:pPr>
            <a:r>
              <a:rPr lang="en-US" sz="3200" b="1"/>
              <a:t>Narayana Narayana Om </a:t>
            </a:r>
          </a:p>
          <a:p>
            <a:pPr algn="ctr" eaLnBrk="1" hangingPunct="1">
              <a:lnSpc>
                <a:spcPct val="90000"/>
              </a:lnSpc>
              <a:spcBef>
                <a:spcPts val="600"/>
              </a:spcBef>
            </a:pPr>
            <a:r>
              <a:rPr lang="en-US" sz="3200" b="1"/>
              <a:t>Sathya Narayana Narayana Narayana Om </a:t>
            </a:r>
          </a:p>
          <a:p>
            <a:pPr algn="ctr" eaLnBrk="1" hangingPunct="1">
              <a:lnSpc>
                <a:spcPct val="90000"/>
              </a:lnSpc>
              <a:spcBef>
                <a:spcPts val="600"/>
              </a:spcBef>
            </a:pPr>
            <a:r>
              <a:rPr lang="en-US" sz="3200" b="1"/>
              <a:t>Narayana Narayana Om </a:t>
            </a:r>
          </a:p>
          <a:p>
            <a:pPr algn="ctr" eaLnBrk="1" hangingPunct="1">
              <a:lnSpc>
                <a:spcPct val="90000"/>
              </a:lnSpc>
              <a:spcBef>
                <a:spcPts val="600"/>
              </a:spcBef>
            </a:pPr>
            <a:r>
              <a:rPr lang="en-US" sz="3200" b="1"/>
              <a:t>Sathya Narayana Narayana Om</a:t>
            </a:r>
          </a:p>
          <a:p>
            <a:pPr algn="ctr" eaLnBrk="1" hangingPunct="1">
              <a:lnSpc>
                <a:spcPct val="90000"/>
              </a:lnSpc>
              <a:spcBef>
                <a:spcPts val="600"/>
              </a:spcBef>
            </a:pPr>
            <a:r>
              <a:rPr lang="en-US" sz="3200" b="1"/>
              <a:t>Sathya Narayana Narayana Om</a:t>
            </a:r>
          </a:p>
          <a:p>
            <a:pPr algn="ctr" eaLnBrk="1" hangingPunct="1">
              <a:lnSpc>
                <a:spcPct val="90000"/>
              </a:lnSpc>
              <a:spcBef>
                <a:spcPts val="600"/>
              </a:spcBef>
            </a:pPr>
            <a:r>
              <a:rPr lang="en-US" sz="3200" b="1"/>
              <a:t>Om Jaya Sathguru Devaa (x3)</a:t>
            </a:r>
          </a:p>
          <a:p>
            <a:pPr algn="ctr" eaLnBrk="1" hangingPunct="1">
              <a:lnSpc>
                <a:spcPct val="90000"/>
              </a:lnSpc>
              <a:spcBef>
                <a:spcPts val="600"/>
              </a:spcBef>
            </a:pPr>
            <a:r>
              <a:rPr lang="en-US" sz="3200" b="1"/>
              <a:t>Om Shanthi Shanthi Shantihi!</a:t>
            </a:r>
          </a:p>
        </p:txBody>
      </p:sp>
      <p:sp>
        <p:nvSpPr>
          <p:cNvPr id="50179" name="Rectangle 11"/>
          <p:cNvSpPr>
            <a:spLocks noChangeArrowheads="1"/>
          </p:cNvSpPr>
          <p:nvPr/>
        </p:nvSpPr>
        <p:spPr bwMode="auto">
          <a:xfrm>
            <a:off x="2476500" y="6172200"/>
            <a:ext cx="4114800" cy="533400"/>
          </a:xfrm>
          <a:prstGeom prst="rect">
            <a:avLst/>
          </a:prstGeom>
          <a:noFill/>
          <a:ln w="9525">
            <a:noFill/>
            <a:miter lim="800000"/>
            <a:headEnd/>
            <a:tailEnd/>
          </a:ln>
        </p:spPr>
        <p:txBody>
          <a:bodyPr/>
          <a:lstStyle/>
          <a:p>
            <a:pPr algn="ctr" eaLnBrk="1" hangingPunct="1">
              <a:spcBef>
                <a:spcPct val="20000"/>
              </a:spcBef>
            </a:pPr>
            <a:r>
              <a:rPr lang="en-US" sz="2400" b="1">
                <a:solidFill>
                  <a:srgbClr val="FF0000"/>
                </a:solidFill>
                <a:cs typeface="Times New Roman" pitchFamily="18" charset="0"/>
              </a:rPr>
              <a:t>Sacred Holy and Supreme..</a:t>
            </a:r>
          </a:p>
        </p:txBody>
      </p:sp>
      <p:sp>
        <p:nvSpPr>
          <p:cNvPr id="50180" name="Rectangle 6"/>
          <p:cNvSpPr>
            <a:spLocks noChangeArrowheads="1"/>
          </p:cNvSpPr>
          <p:nvPr/>
        </p:nvSpPr>
        <p:spPr bwMode="auto">
          <a:xfrm>
            <a:off x="228600" y="5486400"/>
            <a:ext cx="8610600" cy="708025"/>
          </a:xfrm>
          <a:prstGeom prst="rect">
            <a:avLst/>
          </a:prstGeom>
          <a:noFill/>
          <a:ln w="9525">
            <a:noFill/>
            <a:miter lim="800000"/>
            <a:headEnd/>
            <a:tailEnd/>
          </a:ln>
        </p:spPr>
        <p:txBody>
          <a:bodyPr>
            <a:spAutoFit/>
          </a:bodyPr>
          <a:lstStyle/>
          <a:p>
            <a:pPr algn="ctr" eaLnBrk="1" hangingPunct="1">
              <a:spcBef>
                <a:spcPct val="20000"/>
              </a:spcBef>
            </a:pPr>
            <a:r>
              <a:rPr lang="en-US" sz="2000" b="1" i="1" dirty="0">
                <a:solidFill>
                  <a:schemeClr val="hlink"/>
                </a:solidFill>
              </a:rPr>
              <a:t>Chant the name of Lord </a:t>
            </a:r>
            <a:r>
              <a:rPr lang="en-US" sz="2000" b="1" i="1" dirty="0" err="1">
                <a:solidFill>
                  <a:schemeClr val="hlink"/>
                </a:solidFill>
              </a:rPr>
              <a:t>Sathya</a:t>
            </a:r>
            <a:r>
              <a:rPr lang="en-US" sz="2000" b="1" i="1" dirty="0">
                <a:solidFill>
                  <a:schemeClr val="hlink"/>
                </a:solidFill>
              </a:rPr>
              <a:t> Sai </a:t>
            </a:r>
            <a:r>
              <a:rPr lang="en-US" sz="2000" b="1" i="1" dirty="0" err="1">
                <a:solidFill>
                  <a:schemeClr val="hlink"/>
                </a:solidFill>
              </a:rPr>
              <a:t>Narayana</a:t>
            </a:r>
            <a:r>
              <a:rPr lang="en-US" sz="2000" b="1" i="1" dirty="0">
                <a:solidFill>
                  <a:schemeClr val="hlink"/>
                </a:solidFill>
              </a:rPr>
              <a:t>, Whose Form is </a:t>
            </a:r>
            <a:r>
              <a:rPr lang="en-US" sz="2000" b="1" i="1" dirty="0" err="1">
                <a:solidFill>
                  <a:schemeClr val="hlink"/>
                </a:solidFill>
              </a:rPr>
              <a:t>Pranava</a:t>
            </a:r>
            <a:r>
              <a:rPr lang="en-US" sz="2000" b="1" i="1" dirty="0">
                <a:solidFill>
                  <a:schemeClr val="hlink"/>
                </a:solidFill>
              </a:rPr>
              <a:t> (Om). Victory to Noble Teacher and Supreme Lord Sai, </a:t>
            </a:r>
            <a:r>
              <a:rPr lang="en-US" sz="2000" b="1" i="1" dirty="0" err="1">
                <a:solidFill>
                  <a:schemeClr val="hlink"/>
                </a:solidFill>
              </a:rPr>
              <a:t>Sathya</a:t>
            </a:r>
            <a:r>
              <a:rPr lang="en-US" sz="2000" b="1" i="1" dirty="0">
                <a:solidFill>
                  <a:schemeClr val="hlink"/>
                </a:solidFill>
              </a:rPr>
              <a:t> Sai.</a:t>
            </a:r>
          </a:p>
        </p:txBody>
      </p:sp>
      <p:pic>
        <p:nvPicPr>
          <p:cNvPr id="50181" name="Picture 8" descr="dipa.gif (5523 bytes)"/>
          <p:cNvPicPr>
            <a:picLocks noChangeAspect="1" noChangeArrowheads="1" noCrop="1"/>
          </p:cNvPicPr>
          <p:nvPr/>
        </p:nvPicPr>
        <p:blipFill>
          <a:blip r:embed="rId3" cstate="print"/>
          <a:srcRect/>
          <a:stretch>
            <a:fillRect/>
          </a:stretch>
        </p:blipFill>
        <p:spPr bwMode="auto">
          <a:xfrm>
            <a:off x="4094163" y="1006475"/>
            <a:ext cx="879475" cy="822325"/>
          </a:xfrm>
          <a:prstGeom prst="rect">
            <a:avLst/>
          </a:prstGeom>
          <a:noFill/>
          <a:ln w="9525">
            <a:noFill/>
            <a:miter lim="800000"/>
            <a:headEnd/>
            <a:tailEnd/>
          </a:ln>
        </p:spPr>
      </p:pic>
      <p:sp>
        <p:nvSpPr>
          <p:cNvPr id="50182" name="Rectangle 11"/>
          <p:cNvSpPr>
            <a:spLocks noChangeArrowheads="1"/>
          </p:cNvSpPr>
          <p:nvPr/>
        </p:nvSpPr>
        <p:spPr bwMode="auto">
          <a:xfrm>
            <a:off x="3695700" y="304800"/>
            <a:ext cx="1676400" cy="533400"/>
          </a:xfrm>
          <a:prstGeom prst="rect">
            <a:avLst/>
          </a:prstGeom>
          <a:noFill/>
          <a:ln w="9525">
            <a:noFill/>
            <a:miter lim="800000"/>
            <a:headEnd/>
            <a:tailEnd/>
          </a:ln>
        </p:spPr>
        <p:txBody>
          <a:bodyPr/>
          <a:lstStyle/>
          <a:p>
            <a:pPr algn="ctr" eaLnBrk="1" hangingPunct="1">
              <a:spcBef>
                <a:spcPct val="20000"/>
              </a:spcBef>
            </a:pPr>
            <a:r>
              <a:rPr lang="en-US" sz="3200" b="1" i="1">
                <a:solidFill>
                  <a:srgbClr val="0000FF"/>
                </a:solidFill>
                <a:cs typeface="Times New Roman" pitchFamily="18" charset="0"/>
              </a:rPr>
              <a:t>UNISON</a:t>
            </a:r>
          </a:p>
        </p:txBody>
      </p:sp>
    </p:spTree>
    <p:extLst>
      <p:ext uri="{BB962C8B-B14F-4D97-AF65-F5344CB8AC3E}">
        <p14:creationId xmlns:p14="http://schemas.microsoft.com/office/powerpoint/2010/main" val="321017352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6"/>
          <p:cNvSpPr>
            <a:spLocks noChangeArrowheads="1"/>
          </p:cNvSpPr>
          <p:nvPr/>
        </p:nvSpPr>
        <p:spPr bwMode="auto">
          <a:xfrm>
            <a:off x="228600" y="990600"/>
            <a:ext cx="8610600" cy="2538413"/>
          </a:xfrm>
          <a:prstGeom prst="rect">
            <a:avLst/>
          </a:prstGeom>
          <a:noFill/>
          <a:ln w="9525">
            <a:noFill/>
            <a:miter lim="800000"/>
            <a:headEnd/>
            <a:tailEnd/>
          </a:ln>
        </p:spPr>
        <p:txBody>
          <a:bodyPr>
            <a:spAutoFit/>
          </a:bodyPr>
          <a:lstStyle/>
          <a:p>
            <a:pPr algn="ctr" eaLnBrk="1" hangingPunct="1">
              <a:lnSpc>
                <a:spcPct val="90000"/>
              </a:lnSpc>
              <a:spcBef>
                <a:spcPts val="600"/>
              </a:spcBef>
            </a:pPr>
            <a:r>
              <a:rPr lang="en-US" sz="3200" b="1">
                <a:cs typeface="Arial" charset="0"/>
              </a:rPr>
              <a:t>Sacred, holy and Supreme is Baba</a:t>
            </a:r>
            <a:r>
              <a:rPr lang="en-US" altLang="en-US" sz="3200" b="1">
                <a:cs typeface="Arial" charset="0"/>
              </a:rPr>
              <a:t>’</a:t>
            </a:r>
            <a:r>
              <a:rPr lang="en-US" sz="3200" b="1">
                <a:cs typeface="Arial" charset="0"/>
              </a:rPr>
              <a:t>s vibhuti</a:t>
            </a:r>
          </a:p>
          <a:p>
            <a:pPr algn="ctr" eaLnBrk="1" hangingPunct="1">
              <a:lnSpc>
                <a:spcPct val="90000"/>
              </a:lnSpc>
              <a:spcBef>
                <a:spcPts val="600"/>
              </a:spcBef>
            </a:pPr>
            <a:r>
              <a:rPr lang="en-US" sz="3200" b="1">
                <a:cs typeface="Arial" charset="0"/>
              </a:rPr>
              <a:t>Pouring forth in brilliant stream – this play of vibhuti</a:t>
            </a:r>
          </a:p>
          <a:p>
            <a:pPr algn="ctr" eaLnBrk="1" hangingPunct="1">
              <a:lnSpc>
                <a:spcPct val="90000"/>
              </a:lnSpc>
              <a:spcBef>
                <a:spcPts val="600"/>
              </a:spcBef>
            </a:pPr>
            <a:r>
              <a:rPr lang="en-US" sz="3200" b="1">
                <a:cs typeface="Arial" charset="0"/>
              </a:rPr>
              <a:t>So auspicious is its might, it grants liberation</a:t>
            </a:r>
          </a:p>
          <a:p>
            <a:pPr algn="ctr" eaLnBrk="1" hangingPunct="1">
              <a:lnSpc>
                <a:spcPct val="90000"/>
              </a:lnSpc>
              <a:spcBef>
                <a:spcPts val="600"/>
              </a:spcBef>
            </a:pPr>
            <a:r>
              <a:rPr lang="en-US" sz="3200" b="1">
                <a:cs typeface="Arial" charset="0"/>
              </a:rPr>
              <a:t>Baba</a:t>
            </a:r>
            <a:r>
              <a:rPr lang="en-US" altLang="en-US" sz="3200" b="1">
                <a:cs typeface="Arial" charset="0"/>
              </a:rPr>
              <a:t>’</a:t>
            </a:r>
            <a:r>
              <a:rPr lang="en-US" sz="3200" b="1">
                <a:cs typeface="Arial" charset="0"/>
              </a:rPr>
              <a:t>s vibhuti – its power protects me.</a:t>
            </a:r>
          </a:p>
        </p:txBody>
      </p:sp>
      <p:sp>
        <p:nvSpPr>
          <p:cNvPr id="31748" name="Rectangle 7"/>
          <p:cNvSpPr>
            <a:spLocks noChangeArrowheads="1"/>
          </p:cNvSpPr>
          <p:nvPr/>
        </p:nvSpPr>
        <p:spPr bwMode="auto">
          <a:xfrm>
            <a:off x="381000" y="3840641"/>
            <a:ext cx="8305800" cy="1874359"/>
          </a:xfrm>
          <a:prstGeom prst="rect">
            <a:avLst/>
          </a:prstGeom>
          <a:noFill/>
          <a:ln w="9525">
            <a:noFill/>
            <a:miter lim="800000"/>
            <a:headEnd/>
            <a:tailEnd/>
          </a:ln>
        </p:spPr>
        <p:txBody>
          <a:bodyPr>
            <a:spAutoFit/>
          </a:bodyPr>
          <a:lstStyle/>
          <a:p>
            <a:pPr algn="ctr" eaLnBrk="1" hangingPunct="1">
              <a:lnSpc>
                <a:spcPct val="90000"/>
              </a:lnSpc>
              <a:spcBef>
                <a:spcPts val="600"/>
              </a:spcBef>
              <a:defRPr/>
            </a:pPr>
            <a:r>
              <a:rPr lang="en-US" sz="2800" b="1" dirty="0" err="1">
                <a:solidFill>
                  <a:srgbClr val="C00000"/>
                </a:solidFill>
                <a:latin typeface="+mn-lt"/>
                <a:ea typeface="ＭＳ Ｐゴシック" charset="0"/>
                <a:cs typeface="Arial" pitchFamily="34" charset="0"/>
              </a:rPr>
              <a:t>Paramam</a:t>
            </a:r>
            <a:r>
              <a:rPr lang="en-US" sz="2800" b="1" dirty="0">
                <a:solidFill>
                  <a:srgbClr val="C00000"/>
                </a:solidFill>
                <a:latin typeface="+mn-lt"/>
                <a:ea typeface="ＭＳ Ｐゴシック" charset="0"/>
                <a:cs typeface="Arial" pitchFamily="34" charset="0"/>
              </a:rPr>
              <a:t> </a:t>
            </a:r>
            <a:r>
              <a:rPr lang="en-US" sz="2800" b="1" dirty="0" err="1">
                <a:solidFill>
                  <a:srgbClr val="C00000"/>
                </a:solidFill>
                <a:latin typeface="+mn-lt"/>
                <a:ea typeface="ＭＳ Ｐゴシック" charset="0"/>
                <a:cs typeface="Arial" pitchFamily="34" charset="0"/>
              </a:rPr>
              <a:t>Pavithram</a:t>
            </a:r>
            <a:r>
              <a:rPr lang="en-US" sz="2800" b="1" dirty="0">
                <a:solidFill>
                  <a:srgbClr val="C00000"/>
                </a:solidFill>
                <a:latin typeface="+mn-lt"/>
                <a:ea typeface="ＭＳ Ｐゴシック" charset="0"/>
                <a:cs typeface="Arial" pitchFamily="34" charset="0"/>
              </a:rPr>
              <a:t> Baba </a:t>
            </a:r>
            <a:r>
              <a:rPr lang="en-US" sz="2800" b="1" dirty="0" err="1">
                <a:solidFill>
                  <a:srgbClr val="C00000"/>
                </a:solidFill>
                <a:latin typeface="+mn-lt"/>
                <a:ea typeface="ＭＳ Ｐゴシック" charset="0"/>
                <a:cs typeface="Arial" pitchFamily="34" charset="0"/>
              </a:rPr>
              <a:t>Vibhuthim</a:t>
            </a:r>
            <a:r>
              <a:rPr lang="en-US" sz="2800" b="1" dirty="0">
                <a:solidFill>
                  <a:srgbClr val="C00000"/>
                </a:solidFill>
                <a:latin typeface="+mn-lt"/>
                <a:ea typeface="ＭＳ Ｐゴシック" charset="0"/>
                <a:cs typeface="Arial" pitchFamily="34" charset="0"/>
              </a:rPr>
              <a:t>    </a:t>
            </a:r>
          </a:p>
          <a:p>
            <a:pPr algn="ctr" eaLnBrk="1" hangingPunct="1">
              <a:lnSpc>
                <a:spcPct val="90000"/>
              </a:lnSpc>
              <a:spcBef>
                <a:spcPts val="600"/>
              </a:spcBef>
              <a:defRPr/>
            </a:pPr>
            <a:r>
              <a:rPr lang="en-US" sz="2800" b="1" dirty="0" err="1">
                <a:solidFill>
                  <a:srgbClr val="C00000"/>
                </a:solidFill>
                <a:latin typeface="+mn-lt"/>
                <a:ea typeface="ＭＳ Ｐゴシック" charset="0"/>
                <a:cs typeface="Arial" pitchFamily="34" charset="0"/>
              </a:rPr>
              <a:t>Paramam</a:t>
            </a:r>
            <a:r>
              <a:rPr lang="en-US" sz="2800" b="1" dirty="0">
                <a:solidFill>
                  <a:srgbClr val="C00000"/>
                </a:solidFill>
                <a:latin typeface="+mn-lt"/>
                <a:ea typeface="ＭＳ Ｐゴシック" charset="0"/>
                <a:cs typeface="Arial" pitchFamily="34" charset="0"/>
              </a:rPr>
              <a:t> </a:t>
            </a:r>
            <a:r>
              <a:rPr lang="en-US" sz="2800" b="1" dirty="0" err="1">
                <a:solidFill>
                  <a:srgbClr val="C00000"/>
                </a:solidFill>
                <a:latin typeface="+mn-lt"/>
                <a:ea typeface="ＭＳ Ｐゴシック" charset="0"/>
                <a:cs typeface="Arial" pitchFamily="34" charset="0"/>
              </a:rPr>
              <a:t>Vichithram</a:t>
            </a:r>
            <a:r>
              <a:rPr lang="en-US" sz="2800" b="1" dirty="0">
                <a:solidFill>
                  <a:srgbClr val="C00000"/>
                </a:solidFill>
                <a:latin typeface="+mn-lt"/>
                <a:ea typeface="ＭＳ Ｐゴシック" charset="0"/>
                <a:cs typeface="Arial" pitchFamily="34" charset="0"/>
              </a:rPr>
              <a:t> </a:t>
            </a:r>
            <a:r>
              <a:rPr lang="en-US" sz="2800" b="1" dirty="0" err="1">
                <a:solidFill>
                  <a:srgbClr val="C00000"/>
                </a:solidFill>
                <a:latin typeface="+mn-lt"/>
                <a:ea typeface="ＭＳ Ｐゴシック" charset="0"/>
                <a:cs typeface="Arial" pitchFamily="34" charset="0"/>
              </a:rPr>
              <a:t>Leela</a:t>
            </a:r>
            <a:r>
              <a:rPr lang="en-US" sz="2800" b="1" dirty="0">
                <a:solidFill>
                  <a:srgbClr val="C00000"/>
                </a:solidFill>
                <a:latin typeface="+mn-lt"/>
                <a:ea typeface="ＭＳ Ｐゴシック" charset="0"/>
                <a:cs typeface="Arial" pitchFamily="34" charset="0"/>
              </a:rPr>
              <a:t> </a:t>
            </a:r>
            <a:r>
              <a:rPr lang="en-US" sz="2800" b="1" dirty="0" err="1">
                <a:solidFill>
                  <a:srgbClr val="C00000"/>
                </a:solidFill>
                <a:latin typeface="+mn-lt"/>
                <a:ea typeface="ＭＳ Ｐゴシック" charset="0"/>
                <a:cs typeface="Arial" pitchFamily="34" charset="0"/>
              </a:rPr>
              <a:t>Vibhuthim</a:t>
            </a:r>
            <a:r>
              <a:rPr lang="en-US" sz="2800" b="1" dirty="0">
                <a:solidFill>
                  <a:srgbClr val="C00000"/>
                </a:solidFill>
                <a:latin typeface="+mn-lt"/>
                <a:ea typeface="ＭＳ Ｐゴシック" charset="0"/>
                <a:cs typeface="Arial" pitchFamily="34" charset="0"/>
              </a:rPr>
              <a:t> </a:t>
            </a:r>
          </a:p>
          <a:p>
            <a:pPr algn="ctr" eaLnBrk="1" hangingPunct="1">
              <a:lnSpc>
                <a:spcPct val="90000"/>
              </a:lnSpc>
              <a:spcBef>
                <a:spcPts val="600"/>
              </a:spcBef>
              <a:defRPr/>
            </a:pPr>
            <a:r>
              <a:rPr lang="en-US" sz="2800" b="1" dirty="0" err="1">
                <a:solidFill>
                  <a:srgbClr val="C00000"/>
                </a:solidFill>
                <a:latin typeface="+mn-lt"/>
                <a:ea typeface="ＭＳ Ｐゴシック" charset="0"/>
                <a:cs typeface="Arial" pitchFamily="34" charset="0"/>
              </a:rPr>
              <a:t>Paramaartha</a:t>
            </a:r>
            <a:r>
              <a:rPr lang="en-US" sz="2800" b="1" dirty="0">
                <a:solidFill>
                  <a:srgbClr val="C00000"/>
                </a:solidFill>
                <a:latin typeface="+mn-lt"/>
                <a:ea typeface="ＭＳ Ｐゴシック" charset="0"/>
                <a:cs typeface="Arial" pitchFamily="34" charset="0"/>
              </a:rPr>
              <a:t> </a:t>
            </a:r>
            <a:r>
              <a:rPr lang="en-US" sz="2800" b="1" dirty="0" err="1">
                <a:solidFill>
                  <a:srgbClr val="C00000"/>
                </a:solidFill>
                <a:latin typeface="+mn-lt"/>
                <a:ea typeface="ＭＳ Ｐゴシック" charset="0"/>
                <a:cs typeface="Arial" pitchFamily="34" charset="0"/>
              </a:rPr>
              <a:t>Ishtaartha</a:t>
            </a:r>
            <a:r>
              <a:rPr lang="en-US" sz="2800" b="1" dirty="0">
                <a:solidFill>
                  <a:srgbClr val="C00000"/>
                </a:solidFill>
                <a:latin typeface="+mn-lt"/>
                <a:ea typeface="ＭＳ Ｐゴシック" charset="0"/>
                <a:cs typeface="Arial" pitchFamily="34" charset="0"/>
              </a:rPr>
              <a:t> </a:t>
            </a:r>
            <a:r>
              <a:rPr lang="en-US" sz="2800" b="1" dirty="0" err="1">
                <a:solidFill>
                  <a:srgbClr val="C00000"/>
                </a:solidFill>
                <a:latin typeface="+mn-lt"/>
                <a:ea typeface="ＭＳ Ｐゴシック" charset="0"/>
                <a:cs typeface="Arial" pitchFamily="34" charset="0"/>
              </a:rPr>
              <a:t>Moksha</a:t>
            </a:r>
            <a:r>
              <a:rPr lang="en-US" sz="2800" b="1" dirty="0">
                <a:solidFill>
                  <a:srgbClr val="C00000"/>
                </a:solidFill>
                <a:latin typeface="+mn-lt"/>
                <a:ea typeface="ＭＳ Ｐゴシック" charset="0"/>
                <a:cs typeface="Arial" pitchFamily="34" charset="0"/>
              </a:rPr>
              <a:t> </a:t>
            </a:r>
            <a:r>
              <a:rPr lang="en-US" sz="2800" b="1" dirty="0" err="1">
                <a:solidFill>
                  <a:srgbClr val="C00000"/>
                </a:solidFill>
                <a:latin typeface="+mn-lt"/>
                <a:ea typeface="ＭＳ Ｐゴシック" charset="0"/>
                <a:cs typeface="Arial" pitchFamily="34" charset="0"/>
              </a:rPr>
              <a:t>Pradhaatham</a:t>
            </a:r>
            <a:r>
              <a:rPr lang="en-US" sz="2800" b="1" dirty="0">
                <a:solidFill>
                  <a:srgbClr val="C00000"/>
                </a:solidFill>
                <a:latin typeface="+mn-lt"/>
                <a:ea typeface="ＭＳ Ｐゴシック" charset="0"/>
                <a:cs typeface="Arial" pitchFamily="34" charset="0"/>
              </a:rPr>
              <a:t> </a:t>
            </a:r>
          </a:p>
          <a:p>
            <a:pPr algn="ctr" eaLnBrk="1" hangingPunct="1">
              <a:lnSpc>
                <a:spcPct val="90000"/>
              </a:lnSpc>
              <a:spcBef>
                <a:spcPts val="600"/>
              </a:spcBef>
              <a:defRPr/>
            </a:pPr>
            <a:r>
              <a:rPr lang="en-US" sz="2800" b="1" dirty="0">
                <a:solidFill>
                  <a:srgbClr val="C00000"/>
                </a:solidFill>
                <a:latin typeface="+mn-lt"/>
                <a:ea typeface="ＭＳ Ｐゴシック" charset="0"/>
                <a:cs typeface="Arial" pitchFamily="34" charset="0"/>
              </a:rPr>
              <a:t>Baba </a:t>
            </a:r>
            <a:r>
              <a:rPr lang="en-US" sz="2800" b="1" dirty="0" err="1">
                <a:solidFill>
                  <a:srgbClr val="C00000"/>
                </a:solidFill>
                <a:latin typeface="+mn-lt"/>
                <a:ea typeface="ＭＳ Ｐゴシック" charset="0"/>
                <a:cs typeface="Arial" pitchFamily="34" charset="0"/>
              </a:rPr>
              <a:t>Vibhuthim</a:t>
            </a:r>
            <a:r>
              <a:rPr lang="en-US" sz="2800" b="1" dirty="0">
                <a:solidFill>
                  <a:srgbClr val="C00000"/>
                </a:solidFill>
                <a:latin typeface="+mn-lt"/>
                <a:ea typeface="ＭＳ Ｐゴシック" charset="0"/>
                <a:cs typeface="Arial" pitchFamily="34" charset="0"/>
              </a:rPr>
              <a:t> </a:t>
            </a:r>
            <a:r>
              <a:rPr lang="en-US" sz="2800" b="1" dirty="0" err="1">
                <a:solidFill>
                  <a:srgbClr val="C00000"/>
                </a:solidFill>
                <a:latin typeface="+mn-lt"/>
                <a:ea typeface="ＭＳ Ｐゴシック" charset="0"/>
                <a:cs typeface="Arial" pitchFamily="34" charset="0"/>
              </a:rPr>
              <a:t>Idhamasrayami</a:t>
            </a:r>
            <a:endParaRPr lang="en-US" sz="2800" b="1" dirty="0">
              <a:solidFill>
                <a:srgbClr val="C00000"/>
              </a:solidFill>
              <a:latin typeface="+mn-lt"/>
              <a:ea typeface="ＭＳ Ｐゴシック" charset="0"/>
              <a:cs typeface="Arial" pitchFamily="34" charset="0"/>
            </a:endParaRPr>
          </a:p>
        </p:txBody>
      </p:sp>
      <p:sp>
        <p:nvSpPr>
          <p:cNvPr id="30724" name="Rectangle 8"/>
          <p:cNvSpPr>
            <a:spLocks noChangeArrowheads="1"/>
          </p:cNvSpPr>
          <p:nvPr/>
        </p:nvSpPr>
        <p:spPr bwMode="auto">
          <a:xfrm>
            <a:off x="304800" y="5754469"/>
            <a:ext cx="8458200" cy="646331"/>
          </a:xfrm>
          <a:prstGeom prst="rect">
            <a:avLst/>
          </a:prstGeom>
          <a:noFill/>
          <a:ln w="9525">
            <a:noFill/>
            <a:miter lim="800000"/>
            <a:headEnd/>
            <a:tailEnd/>
          </a:ln>
        </p:spPr>
        <p:txBody>
          <a:bodyPr>
            <a:spAutoFit/>
          </a:bodyPr>
          <a:lstStyle/>
          <a:p>
            <a:pPr algn="ctr" eaLnBrk="1" hangingPunct="1">
              <a:spcBef>
                <a:spcPct val="20000"/>
              </a:spcBef>
              <a:defRPr/>
            </a:pPr>
            <a:r>
              <a:rPr lang="en-US" b="1" i="1" dirty="0">
                <a:solidFill>
                  <a:srgbClr val="0066CC"/>
                </a:solidFill>
                <a:latin typeface="+mn-lt"/>
                <a:ea typeface="ＭＳ Ｐゴシック" charset="0"/>
                <a:cs typeface="ＭＳ Ｐゴシック" charset="0"/>
              </a:rPr>
              <a:t>I take refuge in the supremely sacred </a:t>
            </a:r>
            <a:r>
              <a:rPr lang="en-US" b="1" i="1" dirty="0" err="1">
                <a:solidFill>
                  <a:srgbClr val="0066CC"/>
                </a:solidFill>
                <a:latin typeface="+mn-lt"/>
                <a:ea typeface="ＭＳ Ｐゴシック" charset="0"/>
                <a:cs typeface="ＭＳ Ｐゴシック" charset="0"/>
              </a:rPr>
              <a:t>Vibhuthi</a:t>
            </a:r>
            <a:r>
              <a:rPr lang="en-US" b="1" i="1" dirty="0">
                <a:solidFill>
                  <a:srgbClr val="0066CC"/>
                </a:solidFill>
                <a:latin typeface="+mn-lt"/>
                <a:ea typeface="ＭＳ Ｐゴシック" charset="0"/>
                <a:cs typeface="ＭＳ Ｐゴシック" charset="0"/>
              </a:rPr>
              <a:t> of Lord Baba, the wonderful </a:t>
            </a:r>
            <a:r>
              <a:rPr lang="en-US" b="1" i="1" dirty="0" err="1">
                <a:solidFill>
                  <a:srgbClr val="0066CC"/>
                </a:solidFill>
                <a:latin typeface="+mn-lt"/>
                <a:ea typeface="ＭＳ Ｐゴシック" charset="0"/>
                <a:cs typeface="ＭＳ Ｐゴシック" charset="0"/>
              </a:rPr>
              <a:t>Vibhuti</a:t>
            </a:r>
            <a:r>
              <a:rPr lang="en-US" b="1" i="1" dirty="0">
                <a:solidFill>
                  <a:srgbClr val="0066CC"/>
                </a:solidFill>
                <a:latin typeface="+mn-lt"/>
                <a:ea typeface="ＭＳ Ｐゴシック" charset="0"/>
                <a:cs typeface="ＭＳ Ｐゴシック" charset="0"/>
              </a:rPr>
              <a:t>, which bestows salvation, the sacred state which I desire to attain.</a:t>
            </a:r>
          </a:p>
        </p:txBody>
      </p:sp>
      <p:sp>
        <p:nvSpPr>
          <p:cNvPr id="51205" name="Rectangle 11"/>
          <p:cNvSpPr>
            <a:spLocks noChangeArrowheads="1"/>
          </p:cNvSpPr>
          <p:nvPr/>
        </p:nvSpPr>
        <p:spPr bwMode="auto">
          <a:xfrm>
            <a:off x="2362200" y="6400800"/>
            <a:ext cx="4762500" cy="457200"/>
          </a:xfrm>
          <a:prstGeom prst="rect">
            <a:avLst/>
          </a:prstGeom>
          <a:noFill/>
          <a:ln w="9525">
            <a:noFill/>
            <a:miter lim="800000"/>
            <a:headEnd/>
            <a:tailEnd/>
          </a:ln>
        </p:spPr>
        <p:txBody>
          <a:bodyPr/>
          <a:lstStyle/>
          <a:p>
            <a:pPr algn="ctr" eaLnBrk="1" hangingPunct="1">
              <a:spcBef>
                <a:spcPct val="20000"/>
              </a:spcBef>
            </a:pPr>
            <a:r>
              <a:rPr lang="en-US" sz="2400" b="1" dirty="0">
                <a:solidFill>
                  <a:srgbClr val="FF0000"/>
                </a:solidFill>
                <a:cs typeface="Times New Roman" pitchFamily="18" charset="0"/>
              </a:rPr>
              <a:t>Divine Code of Conduct....</a:t>
            </a:r>
          </a:p>
        </p:txBody>
      </p:sp>
      <p:sp>
        <p:nvSpPr>
          <p:cNvPr id="51206" name="Rectangle 11"/>
          <p:cNvSpPr>
            <a:spLocks noChangeArrowheads="1"/>
          </p:cNvSpPr>
          <p:nvPr/>
        </p:nvSpPr>
        <p:spPr bwMode="auto">
          <a:xfrm>
            <a:off x="3695700" y="304800"/>
            <a:ext cx="1676400" cy="533400"/>
          </a:xfrm>
          <a:prstGeom prst="rect">
            <a:avLst/>
          </a:prstGeom>
          <a:noFill/>
          <a:ln w="9525">
            <a:noFill/>
            <a:miter lim="800000"/>
            <a:headEnd/>
            <a:tailEnd/>
          </a:ln>
        </p:spPr>
        <p:txBody>
          <a:bodyPr/>
          <a:lstStyle/>
          <a:p>
            <a:pPr algn="ctr" eaLnBrk="1" hangingPunct="1">
              <a:spcBef>
                <a:spcPct val="20000"/>
              </a:spcBef>
            </a:pPr>
            <a:r>
              <a:rPr lang="en-US" sz="3200" b="1" i="1">
                <a:solidFill>
                  <a:srgbClr val="0000FF"/>
                </a:solidFill>
                <a:cs typeface="Times New Roman" pitchFamily="18" charset="0"/>
              </a:rPr>
              <a:t>UNISON</a:t>
            </a:r>
          </a:p>
        </p:txBody>
      </p:sp>
    </p:spTree>
    <p:extLst>
      <p:ext uri="{BB962C8B-B14F-4D97-AF65-F5344CB8AC3E}">
        <p14:creationId xmlns:p14="http://schemas.microsoft.com/office/powerpoint/2010/main" val="13934559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body" idx="4294967295"/>
          </p:nvPr>
        </p:nvSpPr>
        <p:spPr>
          <a:xfrm>
            <a:off x="457200" y="116175"/>
            <a:ext cx="8229600" cy="6476999"/>
          </a:xfrm>
          <a:prstGeom prst="rect">
            <a:avLst/>
          </a:prstGeom>
          <a:noFill/>
          <a:ln>
            <a:noFill/>
          </a:ln>
        </p:spPr>
        <p:txBody>
          <a:bodyPr lIns="91425" tIns="45700" rIns="91425" bIns="45700" anchor="t" anchorCtr="0">
            <a:noAutofit/>
          </a:bodyPr>
          <a:lstStyle/>
          <a:p>
            <a:pPr marL="0" marR="0" lvl="0" indent="0" algn="ctr" rtl="0">
              <a:lnSpc>
                <a:spcPct val="80000"/>
              </a:lnSpc>
              <a:spcBef>
                <a:spcPts val="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Pr>
              <a:t>Later on, we'll conspire,</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As we dream by the fire</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To face unafraid,</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The plans that we've made,</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Walking in a winter wonderland.</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In the meadow we can build a snowman,</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And pretend that he's a circus clown</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We'll have lots of fun with mister snowman,</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Until the other kiddies knock him down.</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When it snows, ain't it thrillin’,</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Though your nose gets a chillin’</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We'll frolic and play, the Eskimo way,</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Walkin’ in a winter wonderland.</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Walkin’ in a winter wonderland,</a:t>
            </a:r>
            <a:br>
              <a:rPr lang="en-US" sz="2400" b="0" i="0" u="none" strike="noStrike" cap="none" baseline="0">
                <a:solidFill>
                  <a:schemeClr val="dk1"/>
                </a:solidFill>
                <a:latin typeface="Arial"/>
                <a:ea typeface="Arial"/>
                <a:cs typeface="Arial"/>
                <a:sym typeface="Arial"/>
              </a:rPr>
            </a:br>
            <a:r>
              <a:rPr lang="en-US" sz="2400" b="0" i="0" u="none" strike="noStrike" cap="none" baseline="0">
                <a:solidFill>
                  <a:schemeClr val="dk1"/>
                </a:solidFill>
                <a:latin typeface="Arial"/>
                <a:ea typeface="Arial"/>
                <a:cs typeface="Arial"/>
                <a:sym typeface="Arial"/>
              </a:rPr>
              <a:t>Walkin’ in a winter wonderland.</a:t>
            </a:r>
          </a:p>
        </p:txBody>
      </p:sp>
      <p:sp>
        <p:nvSpPr>
          <p:cNvPr id="194" name="Shape 194"/>
          <p:cNvSpPr txBox="1"/>
          <p:nvPr/>
        </p:nvSpPr>
        <p:spPr>
          <a:xfrm>
            <a:off x="7392014" y="6488100"/>
            <a:ext cx="1728299"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kern="0">
                <a:solidFill>
                  <a:srgbClr val="000000"/>
                </a:solidFill>
                <a:ea typeface="Arial"/>
                <a:cs typeface="Arial"/>
                <a:sym typeface="Arial"/>
                <a:rtl val="0"/>
              </a:rPr>
              <a:t>C Major</a:t>
            </a:r>
          </a:p>
        </p:txBody>
      </p:sp>
    </p:spTree>
    <p:extLst>
      <p:ext uri="{BB962C8B-B14F-4D97-AF65-F5344CB8AC3E}">
        <p14:creationId xmlns:p14="http://schemas.microsoft.com/office/powerpoint/2010/main" val="3245223497"/>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ChangeArrowheads="1"/>
          </p:cNvSpPr>
          <p:nvPr/>
        </p:nvSpPr>
        <p:spPr bwMode="auto">
          <a:xfrm>
            <a:off x="1336675" y="387350"/>
            <a:ext cx="6477000" cy="544513"/>
          </a:xfrm>
          <a:prstGeom prst="rect">
            <a:avLst/>
          </a:prstGeom>
          <a:noFill/>
          <a:ln w="28575">
            <a:solidFill>
              <a:srgbClr val="0070C0"/>
            </a:solidFill>
            <a:miter lim="800000"/>
            <a:headEnd/>
            <a:tailEnd/>
          </a:ln>
        </p:spPr>
        <p:txBody>
          <a:bodyPr>
            <a:spAutoFit/>
          </a:bodyPr>
          <a:lstStyle/>
          <a:p>
            <a:pPr algn="ctr">
              <a:lnSpc>
                <a:spcPct val="90000"/>
              </a:lnSpc>
              <a:spcBef>
                <a:spcPct val="20000"/>
              </a:spcBef>
            </a:pPr>
            <a:r>
              <a:rPr lang="en-US" sz="3200" b="1" dirty="0"/>
              <a:t>Divine Code of Conduct  </a:t>
            </a:r>
            <a:r>
              <a:rPr lang="en-US" sz="3200" b="1" dirty="0" smtClean="0"/>
              <a:t># </a:t>
            </a:r>
            <a:r>
              <a:rPr lang="en-US" sz="3200" b="1" dirty="0" smtClean="0"/>
              <a:t>8</a:t>
            </a:r>
            <a:endParaRPr lang="en-US" sz="3600" b="1" dirty="0"/>
          </a:p>
        </p:txBody>
      </p:sp>
      <p:sp>
        <p:nvSpPr>
          <p:cNvPr id="13315" name="Rectangle 11"/>
          <p:cNvSpPr>
            <a:spLocks noChangeArrowheads="1"/>
          </p:cNvSpPr>
          <p:nvPr/>
        </p:nvSpPr>
        <p:spPr bwMode="auto">
          <a:xfrm>
            <a:off x="3009900" y="5943600"/>
            <a:ext cx="3130550" cy="533400"/>
          </a:xfrm>
          <a:prstGeom prst="rect">
            <a:avLst/>
          </a:prstGeom>
          <a:noFill/>
          <a:ln w="9525">
            <a:noFill/>
            <a:miter lim="800000"/>
            <a:headEnd/>
            <a:tailEnd/>
          </a:ln>
        </p:spPr>
        <p:txBody>
          <a:bodyPr/>
          <a:lstStyle/>
          <a:p>
            <a:pPr algn="ctr">
              <a:spcBef>
                <a:spcPct val="20000"/>
              </a:spcBef>
            </a:pPr>
            <a:r>
              <a:rPr lang="en-US" sz="2400" b="1">
                <a:solidFill>
                  <a:srgbClr val="FF0000"/>
                </a:solidFill>
                <a:cs typeface="Times New Roman" pitchFamily="18" charset="0"/>
              </a:rPr>
              <a:t>Thought for the week</a:t>
            </a:r>
          </a:p>
        </p:txBody>
      </p:sp>
      <p:sp>
        <p:nvSpPr>
          <p:cNvPr id="13316" name="Rectangle 3"/>
          <p:cNvSpPr>
            <a:spLocks noChangeArrowheads="1"/>
          </p:cNvSpPr>
          <p:nvPr/>
        </p:nvSpPr>
        <p:spPr bwMode="auto">
          <a:xfrm>
            <a:off x="76200" y="1981200"/>
            <a:ext cx="8991600" cy="1077218"/>
          </a:xfrm>
          <a:prstGeom prst="rect">
            <a:avLst/>
          </a:prstGeom>
          <a:noFill/>
          <a:ln w="9525">
            <a:noFill/>
            <a:miter lim="800000"/>
            <a:headEnd/>
            <a:tailEnd/>
          </a:ln>
        </p:spPr>
        <p:txBody>
          <a:bodyPr wrap="square">
            <a:spAutoFit/>
          </a:bodyPr>
          <a:lstStyle/>
          <a:p>
            <a:pPr algn="ctr"/>
            <a:r>
              <a:rPr lang="en-US" sz="3200" dirty="0" smtClean="0"/>
              <a:t>Not speaking ill of others, especially in their absence.</a:t>
            </a:r>
            <a:endParaRPr lang="en-US" sz="3200" b="1" dirty="0"/>
          </a:p>
        </p:txBody>
      </p:sp>
    </p:spTree>
    <p:extLst>
      <p:ext uri="{BB962C8B-B14F-4D97-AF65-F5344CB8AC3E}">
        <p14:creationId xmlns:p14="http://schemas.microsoft.com/office/powerpoint/2010/main" val="29587042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6"/>
          <p:cNvSpPr>
            <a:spLocks noChangeArrowheads="1"/>
          </p:cNvSpPr>
          <p:nvPr/>
        </p:nvSpPr>
        <p:spPr bwMode="auto">
          <a:xfrm>
            <a:off x="1333500" y="206375"/>
            <a:ext cx="6477000" cy="479425"/>
          </a:xfrm>
          <a:prstGeom prst="rect">
            <a:avLst/>
          </a:prstGeom>
          <a:noFill/>
          <a:ln w="28575">
            <a:solidFill>
              <a:srgbClr val="0070C0"/>
            </a:solidFill>
            <a:miter lim="800000"/>
            <a:headEnd/>
            <a:tailEnd/>
          </a:ln>
        </p:spPr>
        <p:txBody>
          <a:bodyPr>
            <a:spAutoFit/>
          </a:bodyPr>
          <a:lstStyle/>
          <a:p>
            <a:pPr algn="ctr" eaLnBrk="1" hangingPunct="1">
              <a:lnSpc>
                <a:spcPct val="90000"/>
              </a:lnSpc>
              <a:spcBef>
                <a:spcPct val="20000"/>
              </a:spcBef>
              <a:defRPr/>
            </a:pPr>
            <a:r>
              <a:rPr lang="en-US" sz="2800" b="1" dirty="0">
                <a:latin typeface="+mn-lt"/>
                <a:ea typeface="ＭＳ Ｐゴシック" charset="0"/>
                <a:cs typeface="Andalus" pitchFamily="2" charset="-78"/>
              </a:rPr>
              <a:t>Thought for the week</a:t>
            </a:r>
            <a:endParaRPr lang="en-US" sz="3200" b="1" dirty="0">
              <a:latin typeface="+mn-lt"/>
              <a:ea typeface="ＭＳ Ｐゴシック" charset="0"/>
              <a:cs typeface="Andalus" pitchFamily="2" charset="-78"/>
            </a:endParaRPr>
          </a:p>
        </p:txBody>
      </p:sp>
      <p:sp>
        <p:nvSpPr>
          <p:cNvPr id="53251" name="Rectangle 10"/>
          <p:cNvSpPr>
            <a:spLocks noChangeArrowheads="1"/>
          </p:cNvSpPr>
          <p:nvPr/>
        </p:nvSpPr>
        <p:spPr bwMode="auto">
          <a:xfrm>
            <a:off x="304800" y="685800"/>
            <a:ext cx="8382000" cy="430213"/>
          </a:xfrm>
          <a:prstGeom prst="rect">
            <a:avLst/>
          </a:prstGeom>
          <a:noFill/>
          <a:ln w="9525">
            <a:noFill/>
            <a:miter lim="800000"/>
            <a:headEnd/>
            <a:tailEnd/>
          </a:ln>
        </p:spPr>
        <p:txBody>
          <a:bodyPr>
            <a:spAutoFit/>
          </a:bodyPr>
          <a:lstStyle/>
          <a:p>
            <a:pPr eaLnBrk="1" hangingPunct="1"/>
            <a:r>
              <a:rPr lang="en-US" altLang="en-US" sz="2200" b="1"/>
              <a:t>			</a:t>
            </a:r>
          </a:p>
        </p:txBody>
      </p:sp>
      <p:sp>
        <p:nvSpPr>
          <p:cNvPr id="53253" name="TextBox 5"/>
          <p:cNvSpPr txBox="1">
            <a:spLocks noChangeArrowheads="1"/>
          </p:cNvSpPr>
          <p:nvPr/>
        </p:nvSpPr>
        <p:spPr bwMode="auto">
          <a:xfrm>
            <a:off x="76200" y="685800"/>
            <a:ext cx="8991600" cy="5632311"/>
          </a:xfrm>
          <a:prstGeom prst="rect">
            <a:avLst/>
          </a:prstGeom>
          <a:noFill/>
          <a:ln w="9525">
            <a:noFill/>
            <a:miter lim="800000"/>
            <a:headEnd/>
            <a:tailEnd/>
          </a:ln>
        </p:spPr>
        <p:txBody>
          <a:bodyPr wrap="square">
            <a:spAutoFit/>
          </a:bodyPr>
          <a:lstStyle/>
          <a:p>
            <a:r>
              <a:rPr lang="en-US" sz="2400" dirty="0"/>
              <a:t>There is no compulsive rule that incarnations should occur only on the earth and in human form. Any place and any form can be chosen by the fully free. Whichever place and form promote the purpose of fulfilling the yearning of the devotee, that place and form are chosen by the will of God. God is above and beyond the limits of time and space. He is beyond all characteristics and qualities, and no list of such can describe Him fully. For Him, all beings are equal. The difference between man, beast, bird, worm, insect, and even a god is but a difference of the ‘vessel’ </a:t>
            </a:r>
            <a:r>
              <a:rPr lang="en-US" sz="2400" i="1" dirty="0"/>
              <a:t>(</a:t>
            </a:r>
            <a:r>
              <a:rPr lang="en-US" sz="2400" i="1" dirty="0" err="1"/>
              <a:t>upadhi</a:t>
            </a:r>
            <a:r>
              <a:rPr lang="en-US" sz="2400" i="1" dirty="0"/>
              <a:t>).</a:t>
            </a:r>
            <a:r>
              <a:rPr lang="en-US" sz="2400" dirty="0"/>
              <a:t> The one single God activates every vessel and gives rise to manifold consequences. God appreciates the consciousness of unity as the basic motive of acts. He doesn’t appreciate the activity itself being one without variety; activity must be suited to the various needs.</a:t>
            </a:r>
            <a:r>
              <a:rPr lang="en-US" sz="2400" dirty="0" smtClean="0"/>
              <a:t/>
            </a:r>
            <a:br>
              <a:rPr lang="en-US" sz="2400" dirty="0" smtClean="0"/>
            </a:br>
            <a:r>
              <a:rPr lang="en-US" sz="2400" i="1" dirty="0" smtClean="0"/>
              <a:t>- </a:t>
            </a:r>
            <a:r>
              <a:rPr lang="en-US" sz="2400" i="1" dirty="0" err="1"/>
              <a:t>Bhagavatha</a:t>
            </a:r>
            <a:r>
              <a:rPr lang="en-US" sz="2400" i="1" dirty="0"/>
              <a:t> </a:t>
            </a:r>
            <a:r>
              <a:rPr lang="en-US" sz="2400" i="1" dirty="0" err="1"/>
              <a:t>Vahini</a:t>
            </a:r>
            <a:r>
              <a:rPr lang="en-US" sz="2400" i="1" dirty="0"/>
              <a:t>, </a:t>
            </a:r>
            <a:r>
              <a:rPr lang="en-US" sz="2400" i="1" dirty="0" err="1"/>
              <a:t>Ch</a:t>
            </a:r>
            <a:r>
              <a:rPr lang="en-US" sz="2400" i="1" dirty="0"/>
              <a:t> 1, 'The </a:t>
            </a:r>
            <a:r>
              <a:rPr lang="en-US" sz="2400" i="1" dirty="0" err="1"/>
              <a:t>Bhagavatha</a:t>
            </a:r>
            <a:r>
              <a:rPr lang="en-US" sz="2400" i="1" dirty="0"/>
              <a:t>'.</a:t>
            </a:r>
            <a:endParaRPr lang="en-US" sz="2400" dirty="0"/>
          </a:p>
        </p:txBody>
      </p:sp>
      <p:sp>
        <p:nvSpPr>
          <p:cNvPr id="6" name="Rectangle 11"/>
          <p:cNvSpPr>
            <a:spLocks noChangeArrowheads="1"/>
          </p:cNvSpPr>
          <p:nvPr/>
        </p:nvSpPr>
        <p:spPr bwMode="auto">
          <a:xfrm>
            <a:off x="3071812" y="6337300"/>
            <a:ext cx="3252788" cy="368300"/>
          </a:xfrm>
          <a:prstGeom prst="rect">
            <a:avLst/>
          </a:prstGeom>
          <a:noFill/>
          <a:ln w="9525">
            <a:noFill/>
            <a:miter lim="800000"/>
            <a:headEnd/>
            <a:tailEnd/>
          </a:ln>
        </p:spPr>
        <p:txBody>
          <a:bodyPr/>
          <a:lstStyle/>
          <a:p>
            <a:pPr algn="ctr" eaLnBrk="1" hangingPunct="1">
              <a:spcBef>
                <a:spcPct val="20000"/>
              </a:spcBef>
            </a:pPr>
            <a:r>
              <a:rPr lang="en-US" sz="2400" b="1" dirty="0">
                <a:solidFill>
                  <a:srgbClr val="FF0000"/>
                </a:solidFill>
                <a:cs typeface="Times New Roman" pitchFamily="18" charset="0"/>
              </a:rPr>
              <a:t>From Untruth……</a:t>
            </a:r>
          </a:p>
        </p:txBody>
      </p:sp>
    </p:spTree>
    <p:extLst>
      <p:ext uri="{BB962C8B-B14F-4D97-AF65-F5344CB8AC3E}">
        <p14:creationId xmlns:p14="http://schemas.microsoft.com/office/powerpoint/2010/main" val="575880901"/>
      </p:ext>
    </p:extLst>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4"/>
          <p:cNvSpPr>
            <a:spLocks noChangeArrowheads="1"/>
          </p:cNvSpPr>
          <p:nvPr/>
        </p:nvSpPr>
        <p:spPr bwMode="auto">
          <a:xfrm>
            <a:off x="442913" y="990600"/>
            <a:ext cx="8283575" cy="1905000"/>
          </a:xfrm>
          <a:prstGeom prst="rect">
            <a:avLst/>
          </a:prstGeom>
          <a:noFill/>
          <a:ln w="9525">
            <a:noFill/>
            <a:miter lim="800000"/>
            <a:headEnd/>
            <a:tailEnd/>
          </a:ln>
        </p:spPr>
        <p:txBody>
          <a:bodyPr/>
          <a:lstStyle/>
          <a:p>
            <a:pPr algn="ctr" eaLnBrk="1" hangingPunct="1">
              <a:spcBef>
                <a:spcPts val="600"/>
              </a:spcBef>
            </a:pPr>
            <a:r>
              <a:rPr lang="en-US" sz="3200" b="1"/>
              <a:t>From untruth, lead us to Truth</a:t>
            </a:r>
          </a:p>
          <a:p>
            <a:pPr algn="ctr" eaLnBrk="1" hangingPunct="1">
              <a:spcBef>
                <a:spcPts val="600"/>
              </a:spcBef>
            </a:pPr>
            <a:r>
              <a:rPr lang="en-US" sz="3200" b="1"/>
              <a:t>From the darkness, lead us to the Light</a:t>
            </a:r>
          </a:p>
          <a:p>
            <a:pPr algn="ctr" eaLnBrk="1" hangingPunct="1">
              <a:spcBef>
                <a:spcPts val="600"/>
              </a:spcBef>
            </a:pPr>
            <a:r>
              <a:rPr lang="en-US" sz="3200" b="1"/>
              <a:t>From death, to immortality</a:t>
            </a:r>
          </a:p>
          <a:p>
            <a:pPr algn="ctr" eaLnBrk="1" hangingPunct="1">
              <a:spcBef>
                <a:spcPct val="20000"/>
              </a:spcBef>
            </a:pPr>
            <a:endParaRPr lang="en-US" sz="3600" b="1"/>
          </a:p>
        </p:txBody>
      </p:sp>
      <p:sp>
        <p:nvSpPr>
          <p:cNvPr id="55299" name="Rectangle 15"/>
          <p:cNvSpPr>
            <a:spLocks noChangeArrowheads="1"/>
          </p:cNvSpPr>
          <p:nvPr/>
        </p:nvSpPr>
        <p:spPr bwMode="auto">
          <a:xfrm>
            <a:off x="341313" y="3200400"/>
            <a:ext cx="8486775" cy="2590800"/>
          </a:xfrm>
          <a:prstGeom prst="rect">
            <a:avLst/>
          </a:prstGeom>
          <a:noFill/>
          <a:ln w="9525">
            <a:noFill/>
            <a:miter lim="800000"/>
            <a:headEnd/>
            <a:tailEnd/>
          </a:ln>
        </p:spPr>
        <p:txBody>
          <a:bodyPr/>
          <a:lstStyle/>
          <a:p>
            <a:pPr algn="ctr" eaLnBrk="1" hangingPunct="1">
              <a:spcBef>
                <a:spcPts val="600"/>
              </a:spcBef>
            </a:pPr>
            <a:r>
              <a:rPr lang="en-US" sz="3200" b="1"/>
              <a:t>Asatoma Sadgamaya</a:t>
            </a:r>
          </a:p>
          <a:p>
            <a:pPr algn="ctr" eaLnBrk="1" hangingPunct="1">
              <a:spcBef>
                <a:spcPts val="600"/>
              </a:spcBef>
            </a:pPr>
            <a:r>
              <a:rPr lang="en-US" sz="3200" b="1"/>
              <a:t>Tamasoma Jyotirgamaya</a:t>
            </a:r>
          </a:p>
          <a:p>
            <a:pPr algn="ctr" eaLnBrk="1" hangingPunct="1">
              <a:spcBef>
                <a:spcPts val="600"/>
              </a:spcBef>
            </a:pPr>
            <a:r>
              <a:rPr lang="en-US" sz="3200" b="1"/>
              <a:t>Mrityorma Amritangamaya</a:t>
            </a:r>
          </a:p>
          <a:p>
            <a:pPr algn="ctr" eaLnBrk="1" hangingPunct="1">
              <a:spcBef>
                <a:spcPts val="600"/>
              </a:spcBef>
            </a:pPr>
            <a:r>
              <a:rPr lang="en-US" sz="3200" b="1"/>
              <a:t>Om Shanti Shanti Shantihi</a:t>
            </a:r>
          </a:p>
          <a:p>
            <a:pPr algn="ctr" eaLnBrk="1" hangingPunct="1">
              <a:spcBef>
                <a:spcPct val="20000"/>
              </a:spcBef>
            </a:pPr>
            <a:endParaRPr lang="en-US" sz="3200" b="1" i="1"/>
          </a:p>
        </p:txBody>
      </p:sp>
      <p:sp>
        <p:nvSpPr>
          <p:cNvPr id="55300" name="Rectangle 11"/>
          <p:cNvSpPr>
            <a:spLocks noChangeArrowheads="1"/>
          </p:cNvSpPr>
          <p:nvPr/>
        </p:nvSpPr>
        <p:spPr bwMode="auto">
          <a:xfrm>
            <a:off x="2959100" y="6172200"/>
            <a:ext cx="3252788" cy="368300"/>
          </a:xfrm>
          <a:prstGeom prst="rect">
            <a:avLst/>
          </a:prstGeom>
          <a:noFill/>
          <a:ln w="9525">
            <a:noFill/>
            <a:miter lim="800000"/>
            <a:headEnd/>
            <a:tailEnd/>
          </a:ln>
        </p:spPr>
        <p:txBody>
          <a:bodyPr/>
          <a:lstStyle/>
          <a:p>
            <a:pPr algn="ctr" eaLnBrk="1" hangingPunct="1">
              <a:spcBef>
                <a:spcPct val="20000"/>
              </a:spcBef>
            </a:pPr>
            <a:r>
              <a:rPr lang="en-US" sz="2400" b="1">
                <a:solidFill>
                  <a:srgbClr val="FF0000"/>
                </a:solidFill>
              </a:rPr>
              <a:t>May all the beings</a:t>
            </a:r>
          </a:p>
        </p:txBody>
      </p:sp>
      <p:sp>
        <p:nvSpPr>
          <p:cNvPr id="55301" name="Rectangle 11"/>
          <p:cNvSpPr>
            <a:spLocks noChangeArrowheads="1"/>
          </p:cNvSpPr>
          <p:nvPr/>
        </p:nvSpPr>
        <p:spPr bwMode="auto">
          <a:xfrm>
            <a:off x="3746500" y="304800"/>
            <a:ext cx="1676400" cy="533400"/>
          </a:xfrm>
          <a:prstGeom prst="rect">
            <a:avLst/>
          </a:prstGeom>
          <a:noFill/>
          <a:ln w="9525">
            <a:noFill/>
            <a:miter lim="800000"/>
            <a:headEnd/>
            <a:tailEnd/>
          </a:ln>
        </p:spPr>
        <p:txBody>
          <a:bodyPr/>
          <a:lstStyle/>
          <a:p>
            <a:pPr algn="ctr" eaLnBrk="1" hangingPunct="1">
              <a:spcBef>
                <a:spcPct val="20000"/>
              </a:spcBef>
            </a:pPr>
            <a:r>
              <a:rPr lang="en-US" sz="3200" b="1" i="1">
                <a:solidFill>
                  <a:srgbClr val="0000FF"/>
                </a:solidFill>
              </a:rPr>
              <a:t>UNISON</a:t>
            </a:r>
          </a:p>
        </p:txBody>
      </p:sp>
    </p:spTree>
    <p:extLst>
      <p:ext uri="{BB962C8B-B14F-4D97-AF65-F5344CB8AC3E}">
        <p14:creationId xmlns:p14="http://schemas.microsoft.com/office/powerpoint/2010/main" val="379877926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4"/>
          <p:cNvSpPr>
            <a:spLocks noChangeArrowheads="1"/>
          </p:cNvSpPr>
          <p:nvPr/>
        </p:nvSpPr>
        <p:spPr bwMode="auto">
          <a:xfrm>
            <a:off x="533400" y="990600"/>
            <a:ext cx="8001000" cy="1371600"/>
          </a:xfrm>
          <a:prstGeom prst="rect">
            <a:avLst/>
          </a:prstGeom>
          <a:noFill/>
          <a:ln w="9525">
            <a:noFill/>
            <a:miter lim="800000"/>
            <a:headEnd/>
            <a:tailEnd/>
          </a:ln>
        </p:spPr>
        <p:txBody>
          <a:bodyPr/>
          <a:lstStyle/>
          <a:p>
            <a:pPr algn="ctr" eaLnBrk="1" hangingPunct="1">
              <a:spcBef>
                <a:spcPct val="20000"/>
              </a:spcBef>
            </a:pPr>
            <a:r>
              <a:rPr lang="en-US" sz="3200" b="1"/>
              <a:t>May All The Beings In All The Worlds Have Happiness And Peace.</a:t>
            </a:r>
          </a:p>
        </p:txBody>
      </p:sp>
      <p:sp>
        <p:nvSpPr>
          <p:cNvPr id="56323" name="Rectangle 15"/>
          <p:cNvSpPr>
            <a:spLocks noChangeArrowheads="1"/>
          </p:cNvSpPr>
          <p:nvPr/>
        </p:nvSpPr>
        <p:spPr bwMode="auto">
          <a:xfrm>
            <a:off x="533400" y="2895600"/>
            <a:ext cx="8001000" cy="2057400"/>
          </a:xfrm>
          <a:prstGeom prst="rect">
            <a:avLst/>
          </a:prstGeom>
          <a:noFill/>
          <a:ln w="9525">
            <a:noFill/>
            <a:miter lim="800000"/>
            <a:headEnd/>
            <a:tailEnd/>
          </a:ln>
        </p:spPr>
        <p:txBody>
          <a:bodyPr/>
          <a:lstStyle/>
          <a:p>
            <a:pPr algn="ctr" eaLnBrk="1" hangingPunct="1">
              <a:spcBef>
                <a:spcPct val="20000"/>
              </a:spcBef>
            </a:pPr>
            <a:r>
              <a:rPr lang="en-US" sz="3200" b="1"/>
              <a:t>Samastha Lokah </a:t>
            </a:r>
          </a:p>
          <a:p>
            <a:pPr algn="ctr" eaLnBrk="1" hangingPunct="1">
              <a:spcBef>
                <a:spcPct val="20000"/>
              </a:spcBef>
            </a:pPr>
            <a:r>
              <a:rPr lang="en-US" sz="3200" b="1"/>
              <a:t>Sukhino Bhavantu (3X)</a:t>
            </a:r>
          </a:p>
          <a:p>
            <a:pPr algn="ctr" eaLnBrk="1" hangingPunct="1">
              <a:spcBef>
                <a:spcPct val="20000"/>
              </a:spcBef>
            </a:pPr>
            <a:r>
              <a:rPr lang="en-US" sz="3200" b="1"/>
              <a:t>Om Shanti Shanti Shantihi!</a:t>
            </a:r>
            <a:endParaRPr lang="en-US" sz="3200" b="1" i="1"/>
          </a:p>
        </p:txBody>
      </p:sp>
      <p:sp>
        <p:nvSpPr>
          <p:cNvPr id="56324" name="Rectangle 11"/>
          <p:cNvSpPr>
            <a:spLocks noChangeArrowheads="1"/>
          </p:cNvSpPr>
          <p:nvPr/>
        </p:nvSpPr>
        <p:spPr bwMode="auto">
          <a:xfrm>
            <a:off x="3695700" y="304800"/>
            <a:ext cx="1676400" cy="533400"/>
          </a:xfrm>
          <a:prstGeom prst="rect">
            <a:avLst/>
          </a:prstGeom>
          <a:noFill/>
          <a:ln w="9525">
            <a:noFill/>
            <a:miter lim="800000"/>
            <a:headEnd/>
            <a:tailEnd/>
          </a:ln>
        </p:spPr>
        <p:txBody>
          <a:bodyPr/>
          <a:lstStyle/>
          <a:p>
            <a:pPr algn="ctr" eaLnBrk="1" hangingPunct="1">
              <a:spcBef>
                <a:spcPct val="20000"/>
              </a:spcBef>
            </a:pPr>
            <a:r>
              <a:rPr lang="en-US" sz="3200" b="1" i="1">
                <a:solidFill>
                  <a:srgbClr val="0000FF"/>
                </a:solidFill>
              </a:rPr>
              <a:t>UNISON</a:t>
            </a:r>
          </a:p>
        </p:txBody>
      </p:sp>
      <p:sp>
        <p:nvSpPr>
          <p:cNvPr id="6" name="Rectangle 11"/>
          <p:cNvSpPr>
            <a:spLocks noChangeArrowheads="1"/>
          </p:cNvSpPr>
          <p:nvPr/>
        </p:nvSpPr>
        <p:spPr bwMode="auto">
          <a:xfrm>
            <a:off x="3009900" y="6172200"/>
            <a:ext cx="3252788" cy="457200"/>
          </a:xfrm>
          <a:prstGeom prst="rect">
            <a:avLst/>
          </a:prstGeom>
          <a:noFill/>
          <a:ln w="9525">
            <a:noFill/>
            <a:miter lim="800000"/>
            <a:headEnd/>
            <a:tailEnd/>
          </a:ln>
        </p:spPr>
        <p:txBody>
          <a:bodyPr/>
          <a:lstStyle/>
          <a:p>
            <a:pPr algn="ctr" eaLnBrk="1" hangingPunct="1">
              <a:spcBef>
                <a:spcPct val="20000"/>
              </a:spcBef>
            </a:pPr>
            <a:r>
              <a:rPr lang="en-US" altLang="en-US" sz="2400" b="1">
                <a:solidFill>
                  <a:srgbClr val="FF0000"/>
                </a:solidFill>
                <a:cs typeface="Times New Roman" pitchFamily="18" charset="0"/>
              </a:rPr>
              <a:t>Meditation</a:t>
            </a:r>
            <a:r>
              <a:rPr lang="en-US" altLang="en-US" sz="2800" b="1">
                <a:solidFill>
                  <a:srgbClr val="FF0000"/>
                </a:solidFill>
                <a:cs typeface="Times New Roman" pitchFamily="18" charset="0"/>
              </a:rPr>
              <a:t>……</a:t>
            </a:r>
          </a:p>
        </p:txBody>
      </p:sp>
    </p:spTree>
    <p:extLst>
      <p:ext uri="{BB962C8B-B14F-4D97-AF65-F5344CB8AC3E}">
        <p14:creationId xmlns:p14="http://schemas.microsoft.com/office/powerpoint/2010/main" val="38202764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ctrTitle" idx="4294967295"/>
          </p:nvPr>
        </p:nvSpPr>
        <p:spPr>
          <a:xfrm>
            <a:off x="2944813" y="304800"/>
            <a:ext cx="3886200" cy="609600"/>
          </a:xfrm>
          <a:ln w="28575">
            <a:solidFill>
              <a:srgbClr val="0070C0"/>
            </a:solidFill>
          </a:ln>
        </p:spPr>
        <p:txBody>
          <a:bodyPr/>
          <a:lstStyle/>
          <a:p>
            <a:pPr marL="0" indent="0" algn="ctr" eaLnBrk="1" hangingPunct="1">
              <a:buNone/>
              <a:defRPr/>
            </a:pPr>
            <a:r>
              <a:rPr lang="en-US" sz="3200" b="1" dirty="0" smtClean="0">
                <a:latin typeface="+mn-lt"/>
                <a:ea typeface="ＭＳ Ｐゴシック" charset="0"/>
              </a:rPr>
              <a:t>Meditation</a:t>
            </a:r>
          </a:p>
        </p:txBody>
      </p:sp>
      <p:pic>
        <p:nvPicPr>
          <p:cNvPr id="54276" name="Picture 13" descr="j0289872"/>
          <p:cNvPicPr>
            <a:picLocks noChangeAspect="1" noChangeArrowheads="1"/>
          </p:cNvPicPr>
          <p:nvPr/>
        </p:nvPicPr>
        <p:blipFill>
          <a:blip r:embed="rId3" cstate="print"/>
          <a:srcRect/>
          <a:stretch>
            <a:fillRect/>
          </a:stretch>
        </p:blipFill>
        <p:spPr bwMode="auto">
          <a:xfrm>
            <a:off x="788988" y="1131888"/>
            <a:ext cx="7924800" cy="5078412"/>
          </a:xfrm>
          <a:prstGeom prst="rect">
            <a:avLst/>
          </a:prstGeom>
          <a:noFill/>
          <a:ln w="9525">
            <a:noFill/>
            <a:miter lim="800000"/>
            <a:headEnd/>
            <a:tailEnd/>
          </a:ln>
        </p:spPr>
      </p:pic>
      <p:sp>
        <p:nvSpPr>
          <p:cNvPr id="5" name="Rectangle 11"/>
          <p:cNvSpPr>
            <a:spLocks noChangeArrowheads="1"/>
          </p:cNvSpPr>
          <p:nvPr/>
        </p:nvSpPr>
        <p:spPr bwMode="auto">
          <a:xfrm>
            <a:off x="2944813" y="6261100"/>
            <a:ext cx="3254375" cy="368300"/>
          </a:xfrm>
          <a:prstGeom prst="rect">
            <a:avLst/>
          </a:prstGeom>
          <a:noFill/>
          <a:ln w="9525">
            <a:noFill/>
            <a:miter lim="800000"/>
            <a:headEnd/>
            <a:tailEnd/>
          </a:ln>
        </p:spPr>
        <p:txBody>
          <a:bodyPr/>
          <a:lstStyle/>
          <a:p>
            <a:pPr algn="ctr" eaLnBrk="1" hangingPunct="1">
              <a:spcBef>
                <a:spcPct val="20000"/>
              </a:spcBef>
            </a:pPr>
            <a:r>
              <a:rPr lang="en-US" sz="2400" b="1" dirty="0">
                <a:solidFill>
                  <a:srgbClr val="FF0000"/>
                </a:solidFill>
                <a:cs typeface="Times New Roman" pitchFamily="18" charset="0"/>
              </a:rPr>
              <a:t>Silent Departure……</a:t>
            </a:r>
          </a:p>
        </p:txBody>
      </p:sp>
    </p:spTree>
    <p:extLst>
      <p:ext uri="{BB962C8B-B14F-4D97-AF65-F5344CB8AC3E}">
        <p14:creationId xmlns:p14="http://schemas.microsoft.com/office/powerpoint/2010/main" val="133428496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02_feet.jpg"/>
          <p:cNvPicPr>
            <a:picLocks noChangeAspect="1"/>
          </p:cNvPicPr>
          <p:nvPr/>
        </p:nvPicPr>
        <p:blipFill>
          <a:blip r:embed="rId3" cstate="print"/>
          <a:srcRect/>
          <a:stretch>
            <a:fillRect/>
          </a:stretch>
        </p:blipFill>
        <p:spPr bwMode="auto">
          <a:xfrm>
            <a:off x="1588" y="0"/>
            <a:ext cx="9140825" cy="6248400"/>
          </a:xfrm>
          <a:prstGeom prst="rect">
            <a:avLst/>
          </a:prstGeom>
          <a:noFill/>
          <a:ln w="9525">
            <a:noFill/>
            <a:miter lim="800000"/>
            <a:headEnd/>
            <a:tailEnd/>
          </a:ln>
        </p:spPr>
      </p:pic>
      <p:sp>
        <p:nvSpPr>
          <p:cNvPr id="57347" name="TextBox 3"/>
          <p:cNvSpPr txBox="1">
            <a:spLocks noChangeArrowheads="1"/>
          </p:cNvSpPr>
          <p:nvPr/>
        </p:nvSpPr>
        <p:spPr bwMode="auto">
          <a:xfrm>
            <a:off x="0" y="6088063"/>
            <a:ext cx="9144000" cy="769937"/>
          </a:xfrm>
          <a:prstGeom prst="rect">
            <a:avLst/>
          </a:prstGeom>
          <a:solidFill>
            <a:schemeClr val="bg1"/>
          </a:solidFill>
          <a:ln w="38100">
            <a:solidFill>
              <a:srgbClr val="FFC000"/>
            </a:solidFill>
            <a:miter lim="800000"/>
            <a:headEnd/>
            <a:tailEnd/>
          </a:ln>
        </p:spPr>
        <p:txBody>
          <a:bodyPr>
            <a:spAutoFit/>
          </a:bodyPr>
          <a:lstStyle/>
          <a:p>
            <a:pPr algn="ctr" eaLnBrk="1" hangingPunct="1"/>
            <a:r>
              <a:rPr lang="en-US" sz="4400" b="1">
                <a:latin typeface="Bradley Hand ITC" pitchFamily="66" charset="0"/>
              </a:rPr>
              <a:t>AT   YOUR   DIVINE   LOTUS   FEET</a:t>
            </a:r>
          </a:p>
        </p:txBody>
      </p:sp>
    </p:spTree>
    <p:extLst>
      <p:ext uri="{BB962C8B-B14F-4D97-AF65-F5344CB8AC3E}">
        <p14:creationId xmlns:p14="http://schemas.microsoft.com/office/powerpoint/2010/main" val="35968441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Shape 199"/>
          <p:cNvPicPr preferRelativeResize="0"/>
          <p:nvPr/>
        </p:nvPicPr>
        <p:blipFill>
          <a:blip r:embed="rId3">
            <a:alphaModFix/>
          </a:blip>
          <a:stretch>
            <a:fillRect/>
          </a:stretch>
        </p:blipFill>
        <p:spPr>
          <a:xfrm>
            <a:off x="0" y="-6"/>
            <a:ext cx="9144000" cy="6858006"/>
          </a:xfrm>
          <a:prstGeom prst="rect">
            <a:avLst/>
          </a:prstGeom>
          <a:noFill/>
          <a:ln>
            <a:noFill/>
          </a:ln>
        </p:spPr>
      </p:pic>
    </p:spTree>
    <p:extLst>
      <p:ext uri="{BB962C8B-B14F-4D97-AF65-F5344CB8AC3E}">
        <p14:creationId xmlns:p14="http://schemas.microsoft.com/office/powerpoint/2010/main" val="4092902913"/>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Thatch">
  <a:themeElements>
    <a:clrScheme name="Thatch">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Median">
      <a:maj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創英角ｺﾞｼｯｸUB"/>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hatch">
      <a:fillStyleLst>
        <a:solidFill>
          <a:schemeClr val="phClr"/>
        </a:solidFill>
        <a:gradFill rotWithShape="1">
          <a:gsLst>
            <a:gs pos="0">
              <a:schemeClr val="phClr">
                <a:tint val="79000"/>
                <a:satMod val="180000"/>
              </a:schemeClr>
            </a:gs>
            <a:gs pos="65000">
              <a:schemeClr val="phClr">
                <a:tint val="52000"/>
                <a:satMod val="250000"/>
              </a:schemeClr>
            </a:gs>
            <a:gs pos="100000">
              <a:schemeClr val="phClr">
                <a:tint val="29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15875" cap="flat" cmpd="sng" algn="ctr">
          <a:solidFill>
            <a:schemeClr val="phClr"/>
          </a:solidFill>
          <a:prstDash val="solid"/>
        </a:ln>
        <a:ln w="38100" cap="flat" cmpd="sng" algn="ctr">
          <a:solidFill>
            <a:schemeClr val="phClr"/>
          </a:solidFill>
          <a:prstDash val="solid"/>
        </a:ln>
      </a:lnStyleLst>
      <a:effectStyleLst>
        <a:effectStyle>
          <a:effectLst>
            <a:outerShdw blurRad="63500" dist="25400" dir="5400000" rotWithShape="0">
              <a:srgbClr val="000000">
                <a:alpha val="43000"/>
              </a:srgbClr>
            </a:outerShdw>
          </a:effectLst>
        </a:effectStyle>
        <a:effectStyle>
          <a:effectLst>
            <a:outerShdw blurRad="63500" dist="25400" dir="5400000" rotWithShape="0">
              <a:srgbClr val="000000">
                <a:alpha val="43000"/>
              </a:srgbClr>
            </a:outerShdw>
          </a:effectLst>
          <a:scene3d>
            <a:camera prst="orthographicFront">
              <a:rot lat="0" lon="0" rev="0"/>
            </a:camera>
            <a:lightRig rig="brightRoom" dir="t">
              <a:rot lat="0" lon="0" rev="8700000"/>
            </a:lightRig>
          </a:scene3d>
          <a:sp3d contourW="12700" prstMaterial="dkEdge">
            <a:bevelT w="0" h="0" prst="relaxedInset"/>
            <a:contourClr>
              <a:schemeClr val="phClr">
                <a:shade val="65000"/>
                <a:satMod val="150000"/>
              </a:schemeClr>
            </a:contourClr>
          </a:sp3d>
        </a:effectStyle>
        <a:effectStyle>
          <a:effectLst>
            <a:outerShdw blurRad="63500" dist="25400" dir="5400000" rotWithShape="0">
              <a:srgbClr val="000000">
                <a:alpha val="43000"/>
              </a:srgbClr>
            </a:outerShdw>
          </a:effectLst>
          <a:scene3d>
            <a:camera prst="orthographicFront">
              <a:rot lat="0" lon="0" rev="0"/>
            </a:camera>
            <a:lightRig rig="glow" dir="t">
              <a:rot lat="0" lon="0" rev="13200000"/>
            </a:lightRig>
          </a:scene3d>
          <a:sp3d prstMaterial="dkEdge">
            <a:bevelT w="63500" h="50800" prst="relaxedInset"/>
          </a:sp3d>
        </a:effectStyle>
      </a:effectStyleLst>
      <a:bgFillStyleLst>
        <a:solidFill>
          <a:schemeClr val="phClr"/>
        </a:solidFill>
        <a:gradFill rotWithShape="1">
          <a:gsLst>
            <a:gs pos="0">
              <a:schemeClr val="phClr">
                <a:tint val="85000"/>
                <a:shade val="95000"/>
                <a:satMod val="200000"/>
              </a:schemeClr>
            </a:gs>
            <a:gs pos="53000">
              <a:schemeClr val="phClr">
                <a:shade val="60000"/>
                <a:satMod val="220000"/>
              </a:schemeClr>
            </a:gs>
            <a:gs pos="100000">
              <a:schemeClr val="phClr">
                <a:shade val="45000"/>
                <a:satMod val="220000"/>
              </a:schemeClr>
            </a:gs>
          </a:gsLst>
          <a:lin ang="16200000" scaled="0"/>
        </a:gradFill>
        <a:gradFill rotWithShape="1">
          <a:gsLst>
            <a:gs pos="0">
              <a:schemeClr val="phClr">
                <a:tint val="83000"/>
                <a:shade val="97000"/>
                <a:satMod val="230000"/>
              </a:schemeClr>
            </a:gs>
            <a:gs pos="100000">
              <a:schemeClr val="phClr">
                <a:shade val="35000"/>
                <a:satMod val="250000"/>
              </a:schemeClr>
            </a:gs>
          </a:gsLst>
          <a:path path="circle">
            <a:fillToRect l="15000" t="50000" r="85000" b="60000"/>
          </a:path>
        </a:gradFill>
      </a:bgFillStyleLst>
    </a:fmtScheme>
  </a:themeElements>
  <a:objectDefaults/>
  <a:extraClrSchemeLst/>
</a:theme>
</file>

<file path=ppt/theme/theme2.xml><?xml version="1.0" encoding="utf-8"?>
<a:theme xmlns:a="http://schemas.openxmlformats.org/drawingml/2006/main" name="TS01033682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siness_rocket">
      <a:majorFont>
        <a:latin typeface="Impact"/>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usiness_rock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_rocke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_rocke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_rocke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_rocke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_rocke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_rocke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_rocke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_rocke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_rocke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_rocke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_rocke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4.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effectLst/>
            <a:latin typeface="Arial" charset="0"/>
            <a:ea typeface="Microsoft YaHei"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altLang="en-US" sz="1800" b="0" i="0" u="none" strike="noStrike" cap="none" normalizeH="0" baseline="0" smtClean="0">
            <a:ln>
              <a:noFill/>
            </a:ln>
            <a:effectLst/>
            <a:latin typeface="Arial" charset="0"/>
            <a:ea typeface="Microsoft YaHei" charset="-122"/>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1168</TotalTime>
  <Words>2281</Words>
  <Application>Microsoft Office PowerPoint</Application>
  <PresentationFormat>On-screen Show (4:3)</PresentationFormat>
  <Paragraphs>419</Paragraphs>
  <Slides>85</Slides>
  <Notes>84</Notes>
  <HiddenSlides>0</HiddenSlides>
  <MMClips>0</MMClips>
  <ScaleCrop>false</ScaleCrop>
  <HeadingPairs>
    <vt:vector size="4" baseType="variant">
      <vt:variant>
        <vt:lpstr>Theme</vt:lpstr>
      </vt:variant>
      <vt:variant>
        <vt:i4>4</vt:i4>
      </vt:variant>
      <vt:variant>
        <vt:lpstr>Slide Titles</vt:lpstr>
      </vt:variant>
      <vt:variant>
        <vt:i4>85</vt:i4>
      </vt:variant>
    </vt:vector>
  </HeadingPairs>
  <TitlesOfParts>
    <vt:vector size="89" baseType="lpstr">
      <vt:lpstr>Thatch</vt:lpstr>
      <vt:lpstr>TS010336820</vt:lpstr>
      <vt:lpstr>Slipstream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Later in the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Meditation</vt:lpstr>
      <vt:lpstr>PowerPoint Presentation</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Aishwarya</dc:creator>
  <cp:lastModifiedBy>Aishwarya</cp:lastModifiedBy>
  <cp:revision>8</cp:revision>
  <dcterms:created xsi:type="dcterms:W3CDTF">2014-12-21T23:17:12Z</dcterms:created>
  <dcterms:modified xsi:type="dcterms:W3CDTF">2014-12-22T18:45:44Z</dcterms:modified>
</cp:coreProperties>
</file>